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678" r:id="rId6"/>
    <p:sldId id="265" r:id="rId7"/>
    <p:sldId id="680" r:id="rId8"/>
    <p:sldId id="364" r:id="rId9"/>
    <p:sldId id="263" r:id="rId10"/>
    <p:sldId id="681" r:id="rId11"/>
    <p:sldId id="264" r:id="rId12"/>
    <p:sldId id="679" r:id="rId13"/>
    <p:sldId id="260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1"/>
    <p:restoredTop sz="81565"/>
  </p:normalViewPr>
  <p:slideViewPr>
    <p:cSldViewPr snapToGrid="0" snapToObjects="1">
      <p:cViewPr varScale="1">
        <p:scale>
          <a:sx n="103" d="100"/>
          <a:sy n="103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FC3C-AD48-85E9-BF3DE91813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C3C-AD48-85E9-BF3DE918137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FC3C-AD48-85E9-BF3DE918137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C3C-AD48-85E9-BF3DE9181370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2799717-FE07-EA4C-8499-D810D84DDA44}" type="CATEGORYNAME">
                      <a:rPr lang="en-US" smtClean="0"/>
                      <a:pPr>
                        <a:defRPr sz="1330" b="1" i="0" u="none" strike="noStrike" kern="1200" spc="0" baseline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[CATEGORY NAME]</a:t>
                    </a:fld>
                    <a:r>
                      <a:rPr lang="en-US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C3C-AD48-85E9-BF3DE9181370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9F15A2F-4D71-224A-B9F1-E403D8446079}" type="CATEGORYNAME">
                      <a:rPr lang="en-US" smtClean="0"/>
                      <a:pPr>
                        <a:defRPr sz="1330" b="1" i="0" u="none" strike="noStrike" kern="1200" spc="0" baseline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[CATEGORY NAME]</a:t>
                    </a:fld>
                    <a:r>
                      <a:rPr lang="en-US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C3C-AD48-85E9-BF3DE9181370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FC3C-AD48-85E9-BF3DE918137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FC3C-AD48-85E9-BF3DE9181370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84.2</c:v>
                </c:pt>
                <c:pt idx="1">
                  <c:v>15.8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84.2</c:v>
                </c:pt>
                <c:pt idx="1">
                  <c:v>15.799999999999997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3C-AD48-85E9-BF3DE9181370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2015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727-E74A-96AD-8FFC46E7693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727-E74A-96AD-8FFC46E7693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727-E74A-96AD-8FFC46E7693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727-E74A-96AD-8FFC46E76937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3CC2F58-64B7-444A-9765-D8E9CBCDC431}" type="CATEGORYNAME">
                      <a:rPr lang="en-US" smtClean="0"/>
                      <a:pPr>
                        <a:defRPr sz="1330" b="1" i="0" u="none" strike="noStrike" kern="1200" spc="0" baseline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[CATEGORY NAME]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727-E74A-96AD-8FFC46E76937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2469698-67BE-D94B-A070-143CDAE2B8D5}" type="CATEGORYNAME">
                      <a:rPr lang="en-US" smtClean="0"/>
                      <a:pPr>
                        <a:defRPr sz="1330" b="1" i="0" u="none" strike="noStrike" kern="1200" spc="0" baseline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[CATEGORY NAME]</a:t>
                    </a:fld>
                    <a:r>
                      <a:rPr lang="en-US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727-E74A-96AD-8FFC46E76937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0727-E74A-96AD-8FFC46E76937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0727-E74A-96AD-8FFC46E76937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84.2</c:v>
                </c:pt>
                <c:pt idx="1">
                  <c:v>15.8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84.2</c:v>
                </c:pt>
                <c:pt idx="1">
                  <c:v>15.799999999999997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727-E74A-96AD-8FFC46E76937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2016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08B-3D4E-AC80-141E14BD78B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08B-3D4E-AC80-141E14BD78B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08B-3D4E-AC80-141E14BD78B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08B-3D4E-AC80-141E14BD78BA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9.5%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408B-3D4E-AC80-141E14BD78BA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90.5%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408B-3D4E-AC80-141E14BD78BA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408B-3D4E-AC80-141E14BD78BA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408B-3D4E-AC80-141E14BD78BA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84.2</c:v>
                </c:pt>
                <c:pt idx="1">
                  <c:v>15.8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90.5</c:v>
                </c:pt>
                <c:pt idx="1">
                  <c:v>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08B-3D4E-AC80-141E14BD78BA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0C6-7A4E-AC96-70444F4E1CB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0C6-7A4E-AC96-70444F4E1CB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0C6-7A4E-AC96-70444F4E1CB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0C6-7A4E-AC96-70444F4E1CB8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60%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90C6-7A4E-AC96-70444F4E1CB8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40%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90C6-7A4E-AC96-70444F4E1CB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90C6-7A4E-AC96-70444F4E1CB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90C6-7A4E-AC96-70444F4E1CB8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84.2</c:v>
                </c:pt>
                <c:pt idx="1">
                  <c:v>15.8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0C6-7A4E-AC96-70444F4E1CB8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2018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8E3-AF4F-A770-0315D2B7CCF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8E3-AF4F-A770-0315D2B7CCF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8E3-AF4F-A770-0315D2B7CCF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8E3-AF4F-A770-0315D2B7CCF5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52.4%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88E3-AF4F-A770-0315D2B7CCF5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47.6%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88E3-AF4F-A770-0315D2B7CCF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8E3-AF4F-A770-0315D2B7CCF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88E3-AF4F-A770-0315D2B7CCF5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84.2</c:v>
                </c:pt>
                <c:pt idx="1">
                  <c:v>15.8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52.4</c:v>
                </c:pt>
                <c:pt idx="1">
                  <c:v>47.6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8E3-AF4F-A770-0315D2B7CCF5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2019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4BE-614B-A2FB-4039877B240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4BE-614B-A2FB-4039877B240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4BE-614B-A2FB-4039877B240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4BE-614B-A2FB-4039877B2407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88.9%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44BE-614B-A2FB-4039877B2407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11.1%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44BE-614B-A2FB-4039877B2407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44BE-614B-A2FB-4039877B2407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44BE-614B-A2FB-4039877B2407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84.2</c:v>
                </c:pt>
                <c:pt idx="1">
                  <c:v>15.8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88.9</c:v>
                </c:pt>
                <c:pt idx="1">
                  <c:v>11.099999999999994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4BE-614B-A2FB-4039877B2407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41BDC-01A0-4AAF-9C29-48064EB10D3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3A155F-FC7C-432D-A674-83A9C1A328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explanation and processing</a:t>
          </a:r>
        </a:p>
      </dgm:t>
    </dgm:pt>
    <dgm:pt modelId="{BF6E8E98-DBB4-474E-8DED-E2CEE9CE5B19}" type="parTrans" cxnId="{6DF91C95-8236-4B3C-9046-B2FD74F14196}">
      <dgm:prSet/>
      <dgm:spPr/>
      <dgm:t>
        <a:bodyPr/>
        <a:lstStyle/>
        <a:p>
          <a:endParaRPr lang="en-US"/>
        </a:p>
      </dgm:t>
    </dgm:pt>
    <dgm:pt modelId="{6A9ABBEA-879D-44C9-97D5-FEC991DE76A4}" type="sibTrans" cxnId="{6DF91C95-8236-4B3C-9046-B2FD74F14196}">
      <dgm:prSet/>
      <dgm:spPr/>
      <dgm:t>
        <a:bodyPr/>
        <a:lstStyle/>
        <a:p>
          <a:endParaRPr lang="en-US"/>
        </a:p>
      </dgm:t>
    </dgm:pt>
    <dgm:pt modelId="{B2C8182A-FD38-4292-9DB4-7CCA291CCD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Challenges with the data</a:t>
          </a:r>
        </a:p>
      </dgm:t>
    </dgm:pt>
    <dgm:pt modelId="{2CC9E324-4AE3-425B-9F59-3F5EA08BEB2B}" type="parTrans" cxnId="{54113612-F14F-43AE-95AA-1944DC10E5BE}">
      <dgm:prSet/>
      <dgm:spPr/>
      <dgm:t>
        <a:bodyPr/>
        <a:lstStyle/>
        <a:p>
          <a:endParaRPr lang="en-US"/>
        </a:p>
      </dgm:t>
    </dgm:pt>
    <dgm:pt modelId="{A2612F80-8FD0-48D6-AF59-33675B31398B}" type="sibTrans" cxnId="{54113612-F14F-43AE-95AA-1944DC10E5BE}">
      <dgm:prSet/>
      <dgm:spPr/>
      <dgm:t>
        <a:bodyPr/>
        <a:lstStyle/>
        <a:p>
          <a:endParaRPr lang="en-US"/>
        </a:p>
      </dgm:t>
    </dgm:pt>
    <dgm:pt modelId="{CC7C39CD-D3F4-2042-B88C-3EDC36C6EE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 1 explanation: 4 race data</a:t>
          </a:r>
        </a:p>
      </dgm:t>
    </dgm:pt>
    <dgm:pt modelId="{0C7E8E51-48A4-6D4A-9984-804B2B880A51}" type="parTrans" cxnId="{E02B8C99-A9B0-0B46-8A43-6A9AA624D92F}">
      <dgm:prSet/>
      <dgm:spPr/>
      <dgm:t>
        <a:bodyPr/>
        <a:lstStyle/>
        <a:p>
          <a:endParaRPr lang="en-US"/>
        </a:p>
      </dgm:t>
    </dgm:pt>
    <dgm:pt modelId="{80279F25-7F5D-574A-B049-175F2725A878}" type="sibTrans" cxnId="{E02B8C99-A9B0-0B46-8A43-6A9AA624D92F}">
      <dgm:prSet/>
      <dgm:spPr/>
      <dgm:t>
        <a:bodyPr/>
        <a:lstStyle/>
        <a:p>
          <a:endParaRPr lang="en-US"/>
        </a:p>
      </dgm:t>
    </dgm:pt>
    <dgm:pt modelId="{64F6C604-E6DA-A948-A9F1-E6730341CF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 2 explanation: Lost n season’s data</a:t>
          </a:r>
        </a:p>
      </dgm:t>
    </dgm:pt>
    <dgm:pt modelId="{AFA376F7-6F11-C541-914E-E8ADAC240888}" type="parTrans" cxnId="{C300E4D6-CEB9-8B42-92EF-6ACEB141FEFC}">
      <dgm:prSet/>
      <dgm:spPr/>
      <dgm:t>
        <a:bodyPr/>
        <a:lstStyle/>
        <a:p>
          <a:endParaRPr lang="en-US"/>
        </a:p>
      </dgm:t>
    </dgm:pt>
    <dgm:pt modelId="{71A79412-E3FE-E941-8886-4B516F076533}" type="sibTrans" cxnId="{C300E4D6-CEB9-8B42-92EF-6ACEB141FEFC}">
      <dgm:prSet/>
      <dgm:spPr/>
      <dgm:t>
        <a:bodyPr/>
        <a:lstStyle/>
        <a:p>
          <a:endParaRPr lang="en-US"/>
        </a:p>
      </dgm:t>
    </dgm:pt>
    <dgm:pt modelId="{82B4DACB-D224-754D-BE2E-2A1296B4E4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Conclusion</a:t>
          </a:r>
        </a:p>
      </dgm:t>
    </dgm:pt>
    <dgm:pt modelId="{DE3D0CEC-B311-2F4D-9465-DD8F9004463D}" type="parTrans" cxnId="{69EE6474-F326-0B4E-94D0-20FBE5303D6A}">
      <dgm:prSet/>
      <dgm:spPr/>
      <dgm:t>
        <a:bodyPr/>
        <a:lstStyle/>
        <a:p>
          <a:endParaRPr lang="en-US"/>
        </a:p>
      </dgm:t>
    </dgm:pt>
    <dgm:pt modelId="{CC0A23D6-74EF-3C48-8A90-4DE8AE115C85}" type="sibTrans" cxnId="{69EE6474-F326-0B4E-94D0-20FBE5303D6A}">
      <dgm:prSet/>
      <dgm:spPr/>
      <dgm:t>
        <a:bodyPr/>
        <a:lstStyle/>
        <a:p>
          <a:endParaRPr lang="en-US"/>
        </a:p>
      </dgm:t>
    </dgm:pt>
    <dgm:pt modelId="{7549685F-FB80-BD4E-A310-78413E12A37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Some fun facts</a:t>
          </a:r>
        </a:p>
      </dgm:t>
    </dgm:pt>
    <dgm:pt modelId="{8BB3CB39-D313-B84D-AF0E-F66EF1144B2C}" type="parTrans" cxnId="{22046686-2DB8-7846-809B-8AE73FA0789D}">
      <dgm:prSet/>
      <dgm:spPr/>
      <dgm:t>
        <a:bodyPr/>
        <a:lstStyle/>
        <a:p>
          <a:endParaRPr lang="en-US"/>
        </a:p>
      </dgm:t>
    </dgm:pt>
    <dgm:pt modelId="{8BB4FE6F-D7CB-9643-AB36-2A562014218F}" type="sibTrans" cxnId="{22046686-2DB8-7846-809B-8AE73FA0789D}">
      <dgm:prSet/>
      <dgm:spPr/>
      <dgm:t>
        <a:bodyPr/>
        <a:lstStyle/>
        <a:p>
          <a:endParaRPr lang="en-US"/>
        </a:p>
      </dgm:t>
    </dgm:pt>
    <dgm:pt modelId="{393CCC62-EC8A-4107-9A4C-5070EF2B25CB}" type="pres">
      <dgm:prSet presAssocID="{30241BDC-01A0-4AAF-9C29-48064EB10D3B}" presName="root" presStyleCnt="0">
        <dgm:presLayoutVars>
          <dgm:dir/>
          <dgm:resizeHandles val="exact"/>
        </dgm:presLayoutVars>
      </dgm:prSet>
      <dgm:spPr/>
    </dgm:pt>
    <dgm:pt modelId="{4DB40A9F-6CB2-4FDE-9200-55882B972A7C}" type="pres">
      <dgm:prSet presAssocID="{903A155F-FC7C-432D-A674-83A9C1A328C2}" presName="compNode" presStyleCnt="0"/>
      <dgm:spPr/>
    </dgm:pt>
    <dgm:pt modelId="{80BBDDE0-6243-4763-96B0-F4363CC4A072}" type="pres">
      <dgm:prSet presAssocID="{903A155F-FC7C-432D-A674-83A9C1A328C2}" presName="bgRect" presStyleLbl="bgShp" presStyleIdx="0" presStyleCnt="6"/>
      <dgm:spPr/>
    </dgm:pt>
    <dgm:pt modelId="{87D25E3E-7204-4C81-87F3-B96A2A93C897}" type="pres">
      <dgm:prSet presAssocID="{903A155F-FC7C-432D-A674-83A9C1A328C2}" presName="iconRect" presStyleLbl="node1" presStyleIdx="0" presStyleCnt="6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0D2B0D4-8B4D-4FAE-A500-22B0C049EA3D}" type="pres">
      <dgm:prSet presAssocID="{903A155F-FC7C-432D-A674-83A9C1A328C2}" presName="spaceRect" presStyleCnt="0"/>
      <dgm:spPr/>
    </dgm:pt>
    <dgm:pt modelId="{73574165-6F46-4BCC-82E9-C8637BFFCA88}" type="pres">
      <dgm:prSet presAssocID="{903A155F-FC7C-432D-A674-83A9C1A328C2}" presName="parTx" presStyleLbl="revTx" presStyleIdx="0" presStyleCnt="6">
        <dgm:presLayoutVars>
          <dgm:chMax val="0"/>
          <dgm:chPref val="0"/>
        </dgm:presLayoutVars>
      </dgm:prSet>
      <dgm:spPr/>
    </dgm:pt>
    <dgm:pt modelId="{6CD00A74-A1CA-41A0-A7CB-859613FC4035}" type="pres">
      <dgm:prSet presAssocID="{6A9ABBEA-879D-44C9-97D5-FEC991DE76A4}" presName="sibTrans" presStyleCnt="0"/>
      <dgm:spPr/>
    </dgm:pt>
    <dgm:pt modelId="{C6E466D7-0E48-4E13-B2D0-6D5E27020418}" type="pres">
      <dgm:prSet presAssocID="{B2C8182A-FD38-4292-9DB4-7CCA291CCD3B}" presName="compNode" presStyleCnt="0"/>
      <dgm:spPr/>
    </dgm:pt>
    <dgm:pt modelId="{CDAAB104-D8DF-43BF-A762-8B1DD3DA1B5E}" type="pres">
      <dgm:prSet presAssocID="{B2C8182A-FD38-4292-9DB4-7CCA291CCD3B}" presName="bgRect" presStyleLbl="bgShp" presStyleIdx="1" presStyleCnt="6"/>
      <dgm:spPr/>
    </dgm:pt>
    <dgm:pt modelId="{04A8CA24-9BC2-4790-9D31-BD3F746D5F2A}" type="pres">
      <dgm:prSet presAssocID="{B2C8182A-FD38-4292-9DB4-7CCA291CCD3B}" presName="iconRect" presStyleLbl="node1" presStyleIdx="1" presStyleCnt="6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57FE471-F4A9-466B-BA05-B68F6B8C71AA}" type="pres">
      <dgm:prSet presAssocID="{B2C8182A-FD38-4292-9DB4-7CCA291CCD3B}" presName="spaceRect" presStyleCnt="0"/>
      <dgm:spPr/>
    </dgm:pt>
    <dgm:pt modelId="{2889D30C-F851-4D61-B46A-6E5E1327F7B9}" type="pres">
      <dgm:prSet presAssocID="{B2C8182A-FD38-4292-9DB4-7CCA291CCD3B}" presName="parTx" presStyleLbl="revTx" presStyleIdx="1" presStyleCnt="6">
        <dgm:presLayoutVars>
          <dgm:chMax val="0"/>
          <dgm:chPref val="0"/>
        </dgm:presLayoutVars>
      </dgm:prSet>
      <dgm:spPr/>
    </dgm:pt>
    <dgm:pt modelId="{73F79D79-95BE-B14F-AF5D-F7466291AF73}" type="pres">
      <dgm:prSet presAssocID="{A2612F80-8FD0-48D6-AF59-33675B31398B}" presName="sibTrans" presStyleCnt="0"/>
      <dgm:spPr/>
    </dgm:pt>
    <dgm:pt modelId="{DD08F57B-ADCB-4244-AF1B-343F4A3184DE}" type="pres">
      <dgm:prSet presAssocID="{7549685F-FB80-BD4E-A310-78413E12A373}" presName="compNode" presStyleCnt="0"/>
      <dgm:spPr/>
    </dgm:pt>
    <dgm:pt modelId="{DC2893D1-250C-C340-B44E-D75F8BE202DD}" type="pres">
      <dgm:prSet presAssocID="{7549685F-FB80-BD4E-A310-78413E12A373}" presName="bgRect" presStyleLbl="bgShp" presStyleIdx="2" presStyleCnt="6"/>
      <dgm:spPr/>
    </dgm:pt>
    <dgm:pt modelId="{6CCF4999-A21B-D340-8347-62BB72DD06D1}" type="pres">
      <dgm:prSet presAssocID="{7549685F-FB80-BD4E-A310-78413E12A373}" presName="iconRect" presStyleLbl="node1" presStyleIdx="2" presStyleCnt="6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323C0BA1-EA74-124C-8454-360F1564EAF4}" type="pres">
      <dgm:prSet presAssocID="{7549685F-FB80-BD4E-A310-78413E12A373}" presName="spaceRect" presStyleCnt="0"/>
      <dgm:spPr/>
    </dgm:pt>
    <dgm:pt modelId="{B13F6766-ED1A-8C4E-A478-097AED3DEEA7}" type="pres">
      <dgm:prSet presAssocID="{7549685F-FB80-BD4E-A310-78413E12A373}" presName="parTx" presStyleLbl="revTx" presStyleIdx="2" presStyleCnt="6">
        <dgm:presLayoutVars>
          <dgm:chMax val="0"/>
          <dgm:chPref val="0"/>
        </dgm:presLayoutVars>
      </dgm:prSet>
      <dgm:spPr/>
    </dgm:pt>
    <dgm:pt modelId="{9E56A715-7A78-8943-88A2-558F5C5EE404}" type="pres">
      <dgm:prSet presAssocID="{8BB4FE6F-D7CB-9643-AB36-2A562014218F}" presName="sibTrans" presStyleCnt="0"/>
      <dgm:spPr/>
    </dgm:pt>
    <dgm:pt modelId="{EBA462DC-3D1F-A846-8A63-FC5B453536AE}" type="pres">
      <dgm:prSet presAssocID="{CC7C39CD-D3F4-2042-B88C-3EDC36C6EE7B}" presName="compNode" presStyleCnt="0"/>
      <dgm:spPr/>
    </dgm:pt>
    <dgm:pt modelId="{081D6C6C-698A-4842-B6AB-A7B8D6169846}" type="pres">
      <dgm:prSet presAssocID="{CC7C39CD-D3F4-2042-B88C-3EDC36C6EE7B}" presName="bgRect" presStyleLbl="bgShp" presStyleIdx="3" presStyleCnt="6"/>
      <dgm:spPr/>
    </dgm:pt>
    <dgm:pt modelId="{7C8B8F78-58F0-1F45-AFD7-2F408CF28718}" type="pres">
      <dgm:prSet presAssocID="{CC7C39CD-D3F4-2042-B88C-3EDC36C6EE7B}" presName="iconRect" presStyleLbl="node1" presStyleIdx="3" presStyleCnt="6"/>
      <dgm:spPr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7D0A05B7-1F1B-444B-9C09-70F68BC2DB95}" type="pres">
      <dgm:prSet presAssocID="{CC7C39CD-D3F4-2042-B88C-3EDC36C6EE7B}" presName="spaceRect" presStyleCnt="0"/>
      <dgm:spPr/>
    </dgm:pt>
    <dgm:pt modelId="{8B78E81C-D580-8448-A116-13E036EF5D45}" type="pres">
      <dgm:prSet presAssocID="{CC7C39CD-D3F4-2042-B88C-3EDC36C6EE7B}" presName="parTx" presStyleLbl="revTx" presStyleIdx="3" presStyleCnt="6">
        <dgm:presLayoutVars>
          <dgm:chMax val="0"/>
          <dgm:chPref val="0"/>
        </dgm:presLayoutVars>
      </dgm:prSet>
      <dgm:spPr/>
    </dgm:pt>
    <dgm:pt modelId="{8C4C8282-4F69-E74F-81D8-33DA3CF12CEF}" type="pres">
      <dgm:prSet presAssocID="{80279F25-7F5D-574A-B049-175F2725A878}" presName="sibTrans" presStyleCnt="0"/>
      <dgm:spPr/>
    </dgm:pt>
    <dgm:pt modelId="{867C459F-B0A8-0A47-8866-717CA10F27EE}" type="pres">
      <dgm:prSet presAssocID="{64F6C604-E6DA-A948-A9F1-E6730341CF00}" presName="compNode" presStyleCnt="0"/>
      <dgm:spPr/>
    </dgm:pt>
    <dgm:pt modelId="{6CC2E060-63F3-3348-9BEF-7BDC5AED8814}" type="pres">
      <dgm:prSet presAssocID="{64F6C604-E6DA-A948-A9F1-E6730341CF00}" presName="bgRect" presStyleLbl="bgShp" presStyleIdx="4" presStyleCnt="6"/>
      <dgm:spPr/>
    </dgm:pt>
    <dgm:pt modelId="{671F7FCD-0114-7D42-890B-57D60F3E03CD}" type="pres">
      <dgm:prSet presAssocID="{64F6C604-E6DA-A948-A9F1-E6730341CF00}" presName="iconRect" presStyleLbl="node1" presStyleIdx="4" presStyleCnt="6"/>
      <dgm:spPr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E63F0B64-BDEA-264F-BE84-FF3629C26C41}" type="pres">
      <dgm:prSet presAssocID="{64F6C604-E6DA-A948-A9F1-E6730341CF00}" presName="spaceRect" presStyleCnt="0"/>
      <dgm:spPr/>
    </dgm:pt>
    <dgm:pt modelId="{1164B7B1-ABB7-1340-BDFC-E2AE70D11B89}" type="pres">
      <dgm:prSet presAssocID="{64F6C604-E6DA-A948-A9F1-E6730341CF00}" presName="parTx" presStyleLbl="revTx" presStyleIdx="4" presStyleCnt="6">
        <dgm:presLayoutVars>
          <dgm:chMax val="0"/>
          <dgm:chPref val="0"/>
        </dgm:presLayoutVars>
      </dgm:prSet>
      <dgm:spPr/>
    </dgm:pt>
    <dgm:pt modelId="{A892CFED-4969-124D-A36B-EBAC043AF1CC}" type="pres">
      <dgm:prSet presAssocID="{71A79412-E3FE-E941-8886-4B516F076533}" presName="sibTrans" presStyleCnt="0"/>
      <dgm:spPr/>
    </dgm:pt>
    <dgm:pt modelId="{67CE22A6-0141-574B-A987-F6BD859830D7}" type="pres">
      <dgm:prSet presAssocID="{82B4DACB-D224-754D-BE2E-2A1296B4E44A}" presName="compNode" presStyleCnt="0"/>
      <dgm:spPr/>
    </dgm:pt>
    <dgm:pt modelId="{533E6DCF-187C-E948-A32A-980567146142}" type="pres">
      <dgm:prSet presAssocID="{82B4DACB-D224-754D-BE2E-2A1296B4E44A}" presName="bgRect" presStyleLbl="bgShp" presStyleIdx="5" presStyleCnt="6"/>
      <dgm:spPr/>
    </dgm:pt>
    <dgm:pt modelId="{FF3C0626-EC3E-974E-890B-2421FD2EB72F}" type="pres">
      <dgm:prSet presAssocID="{82B4DACB-D224-754D-BE2E-2A1296B4E44A}" presName="iconRect" presStyleLbl="node1" presStyleIdx="5" presStyleCnt="6"/>
      <dgm:spPr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FAC32F87-D9F3-7B44-A9B3-B70320310228}" type="pres">
      <dgm:prSet presAssocID="{82B4DACB-D224-754D-BE2E-2A1296B4E44A}" presName="spaceRect" presStyleCnt="0"/>
      <dgm:spPr/>
    </dgm:pt>
    <dgm:pt modelId="{C31F96E8-A14C-CC4C-99BB-0E2B48F27336}" type="pres">
      <dgm:prSet presAssocID="{82B4DACB-D224-754D-BE2E-2A1296B4E44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4113612-F14F-43AE-95AA-1944DC10E5BE}" srcId="{30241BDC-01A0-4AAF-9C29-48064EB10D3B}" destId="{B2C8182A-FD38-4292-9DB4-7CCA291CCD3B}" srcOrd="1" destOrd="0" parTransId="{2CC9E324-4AE3-425B-9F59-3F5EA08BEB2B}" sibTransId="{A2612F80-8FD0-48D6-AF59-33675B31398B}"/>
    <dgm:cxn modelId="{B52A0523-09AF-A249-B5F3-1A74A08E0639}" type="presOf" srcId="{82B4DACB-D224-754D-BE2E-2A1296B4E44A}" destId="{C31F96E8-A14C-CC4C-99BB-0E2B48F27336}" srcOrd="0" destOrd="0" presId="urn:microsoft.com/office/officeart/2018/2/layout/IconVerticalSolidList"/>
    <dgm:cxn modelId="{DCAF2934-D3A1-724D-9471-B6DE8136F7F7}" type="presOf" srcId="{7549685F-FB80-BD4E-A310-78413E12A373}" destId="{B13F6766-ED1A-8C4E-A478-097AED3DEEA7}" srcOrd="0" destOrd="0" presId="urn:microsoft.com/office/officeart/2018/2/layout/IconVerticalSolidList"/>
    <dgm:cxn modelId="{69EE6474-F326-0B4E-94D0-20FBE5303D6A}" srcId="{30241BDC-01A0-4AAF-9C29-48064EB10D3B}" destId="{82B4DACB-D224-754D-BE2E-2A1296B4E44A}" srcOrd="5" destOrd="0" parTransId="{DE3D0CEC-B311-2F4D-9465-DD8F9004463D}" sibTransId="{CC0A23D6-74EF-3C48-8A90-4DE8AE115C85}"/>
    <dgm:cxn modelId="{22046686-2DB8-7846-809B-8AE73FA0789D}" srcId="{30241BDC-01A0-4AAF-9C29-48064EB10D3B}" destId="{7549685F-FB80-BD4E-A310-78413E12A373}" srcOrd="2" destOrd="0" parTransId="{8BB3CB39-D313-B84D-AF0E-F66EF1144B2C}" sibTransId="{8BB4FE6F-D7CB-9643-AB36-2A562014218F}"/>
    <dgm:cxn modelId="{6DF91C95-8236-4B3C-9046-B2FD74F14196}" srcId="{30241BDC-01A0-4AAF-9C29-48064EB10D3B}" destId="{903A155F-FC7C-432D-A674-83A9C1A328C2}" srcOrd="0" destOrd="0" parTransId="{BF6E8E98-DBB4-474E-8DED-E2CEE9CE5B19}" sibTransId="{6A9ABBEA-879D-44C9-97D5-FEC991DE76A4}"/>
    <dgm:cxn modelId="{E02B8C99-A9B0-0B46-8A43-6A9AA624D92F}" srcId="{30241BDC-01A0-4AAF-9C29-48064EB10D3B}" destId="{CC7C39CD-D3F4-2042-B88C-3EDC36C6EE7B}" srcOrd="3" destOrd="0" parTransId="{0C7E8E51-48A4-6D4A-9984-804B2B880A51}" sibTransId="{80279F25-7F5D-574A-B049-175F2725A878}"/>
    <dgm:cxn modelId="{FDFAC0A2-8586-8144-8DA4-517FEB986DF3}" type="presOf" srcId="{CC7C39CD-D3F4-2042-B88C-3EDC36C6EE7B}" destId="{8B78E81C-D580-8448-A116-13E036EF5D45}" srcOrd="0" destOrd="0" presId="urn:microsoft.com/office/officeart/2018/2/layout/IconVerticalSolidList"/>
    <dgm:cxn modelId="{BCFC27C4-28AC-8442-8A03-51CDF18AA54F}" type="presOf" srcId="{64F6C604-E6DA-A948-A9F1-E6730341CF00}" destId="{1164B7B1-ABB7-1340-BDFC-E2AE70D11B89}" srcOrd="0" destOrd="0" presId="urn:microsoft.com/office/officeart/2018/2/layout/IconVerticalSolidList"/>
    <dgm:cxn modelId="{AE2C2CD5-0D33-4021-84E0-5557D3E9CA3F}" type="presOf" srcId="{903A155F-FC7C-432D-A674-83A9C1A328C2}" destId="{73574165-6F46-4BCC-82E9-C8637BFFCA88}" srcOrd="0" destOrd="0" presId="urn:microsoft.com/office/officeart/2018/2/layout/IconVerticalSolidList"/>
    <dgm:cxn modelId="{C300E4D6-CEB9-8B42-92EF-6ACEB141FEFC}" srcId="{30241BDC-01A0-4AAF-9C29-48064EB10D3B}" destId="{64F6C604-E6DA-A948-A9F1-E6730341CF00}" srcOrd="4" destOrd="0" parTransId="{AFA376F7-6F11-C541-914E-E8ADAC240888}" sibTransId="{71A79412-E3FE-E941-8886-4B516F076533}"/>
    <dgm:cxn modelId="{EE60AFDA-8FEE-43C9-9DF8-591769D34143}" type="presOf" srcId="{30241BDC-01A0-4AAF-9C29-48064EB10D3B}" destId="{393CCC62-EC8A-4107-9A4C-5070EF2B25CB}" srcOrd="0" destOrd="0" presId="urn:microsoft.com/office/officeart/2018/2/layout/IconVerticalSolidList"/>
    <dgm:cxn modelId="{ADF114E3-11E9-413E-8BDF-202FA1E5C4BF}" type="presOf" srcId="{B2C8182A-FD38-4292-9DB4-7CCA291CCD3B}" destId="{2889D30C-F851-4D61-B46A-6E5E1327F7B9}" srcOrd="0" destOrd="0" presId="urn:microsoft.com/office/officeart/2018/2/layout/IconVerticalSolidList"/>
    <dgm:cxn modelId="{3A36AEB0-B9EB-41BB-9482-1ED901EEA9BC}" type="presParOf" srcId="{393CCC62-EC8A-4107-9A4C-5070EF2B25CB}" destId="{4DB40A9F-6CB2-4FDE-9200-55882B972A7C}" srcOrd="0" destOrd="0" presId="urn:microsoft.com/office/officeart/2018/2/layout/IconVerticalSolidList"/>
    <dgm:cxn modelId="{D327A1F2-C9D5-4291-8EE3-4D86ED7F81C3}" type="presParOf" srcId="{4DB40A9F-6CB2-4FDE-9200-55882B972A7C}" destId="{80BBDDE0-6243-4763-96B0-F4363CC4A072}" srcOrd="0" destOrd="0" presId="urn:microsoft.com/office/officeart/2018/2/layout/IconVerticalSolidList"/>
    <dgm:cxn modelId="{110B1E25-0605-4000-8091-47A763A52B07}" type="presParOf" srcId="{4DB40A9F-6CB2-4FDE-9200-55882B972A7C}" destId="{87D25E3E-7204-4C81-87F3-B96A2A93C897}" srcOrd="1" destOrd="0" presId="urn:microsoft.com/office/officeart/2018/2/layout/IconVerticalSolidList"/>
    <dgm:cxn modelId="{F36D0CD8-9231-4D59-A25C-9D0FBEF52A55}" type="presParOf" srcId="{4DB40A9F-6CB2-4FDE-9200-55882B972A7C}" destId="{10D2B0D4-8B4D-4FAE-A500-22B0C049EA3D}" srcOrd="2" destOrd="0" presId="urn:microsoft.com/office/officeart/2018/2/layout/IconVerticalSolidList"/>
    <dgm:cxn modelId="{80C7D3C4-1E82-4C71-B20A-A45FBC102D54}" type="presParOf" srcId="{4DB40A9F-6CB2-4FDE-9200-55882B972A7C}" destId="{73574165-6F46-4BCC-82E9-C8637BFFCA88}" srcOrd="3" destOrd="0" presId="urn:microsoft.com/office/officeart/2018/2/layout/IconVerticalSolidList"/>
    <dgm:cxn modelId="{CB4637AC-D44F-4278-BF78-02B4F5576459}" type="presParOf" srcId="{393CCC62-EC8A-4107-9A4C-5070EF2B25CB}" destId="{6CD00A74-A1CA-41A0-A7CB-859613FC4035}" srcOrd="1" destOrd="0" presId="urn:microsoft.com/office/officeart/2018/2/layout/IconVerticalSolidList"/>
    <dgm:cxn modelId="{7E613ACF-D713-4E0A-BDF6-AEA1BF4CEC48}" type="presParOf" srcId="{393CCC62-EC8A-4107-9A4C-5070EF2B25CB}" destId="{C6E466D7-0E48-4E13-B2D0-6D5E27020418}" srcOrd="2" destOrd="0" presId="urn:microsoft.com/office/officeart/2018/2/layout/IconVerticalSolidList"/>
    <dgm:cxn modelId="{D5A9DF9A-8399-4A64-97AE-A0D1C633E3F7}" type="presParOf" srcId="{C6E466D7-0E48-4E13-B2D0-6D5E27020418}" destId="{CDAAB104-D8DF-43BF-A762-8B1DD3DA1B5E}" srcOrd="0" destOrd="0" presId="urn:microsoft.com/office/officeart/2018/2/layout/IconVerticalSolidList"/>
    <dgm:cxn modelId="{A5F41E3A-A3E0-443F-BA9A-61C28EC5D7AA}" type="presParOf" srcId="{C6E466D7-0E48-4E13-B2D0-6D5E27020418}" destId="{04A8CA24-9BC2-4790-9D31-BD3F746D5F2A}" srcOrd="1" destOrd="0" presId="urn:microsoft.com/office/officeart/2018/2/layout/IconVerticalSolidList"/>
    <dgm:cxn modelId="{6CEDFB55-7409-4986-9A9F-E7035C04BAB2}" type="presParOf" srcId="{C6E466D7-0E48-4E13-B2D0-6D5E27020418}" destId="{457FE471-F4A9-466B-BA05-B68F6B8C71AA}" srcOrd="2" destOrd="0" presId="urn:microsoft.com/office/officeart/2018/2/layout/IconVerticalSolidList"/>
    <dgm:cxn modelId="{4F53FF22-8B30-45C9-840C-55C154AF0477}" type="presParOf" srcId="{C6E466D7-0E48-4E13-B2D0-6D5E27020418}" destId="{2889D30C-F851-4D61-B46A-6E5E1327F7B9}" srcOrd="3" destOrd="0" presId="urn:microsoft.com/office/officeart/2018/2/layout/IconVerticalSolidList"/>
    <dgm:cxn modelId="{461BCF4B-1EDF-414E-8CA8-8F85B9CBF4DA}" type="presParOf" srcId="{393CCC62-EC8A-4107-9A4C-5070EF2B25CB}" destId="{73F79D79-95BE-B14F-AF5D-F7466291AF73}" srcOrd="3" destOrd="0" presId="urn:microsoft.com/office/officeart/2018/2/layout/IconVerticalSolidList"/>
    <dgm:cxn modelId="{16A3BADB-A36B-DF4F-9AE8-69292F444103}" type="presParOf" srcId="{393CCC62-EC8A-4107-9A4C-5070EF2B25CB}" destId="{DD08F57B-ADCB-4244-AF1B-343F4A3184DE}" srcOrd="4" destOrd="0" presId="urn:microsoft.com/office/officeart/2018/2/layout/IconVerticalSolidList"/>
    <dgm:cxn modelId="{593DAF07-6DDC-B642-BDFD-954E4D02FD17}" type="presParOf" srcId="{DD08F57B-ADCB-4244-AF1B-343F4A3184DE}" destId="{DC2893D1-250C-C340-B44E-D75F8BE202DD}" srcOrd="0" destOrd="0" presId="urn:microsoft.com/office/officeart/2018/2/layout/IconVerticalSolidList"/>
    <dgm:cxn modelId="{00642625-CF34-5346-8018-F8482E3B00E7}" type="presParOf" srcId="{DD08F57B-ADCB-4244-AF1B-343F4A3184DE}" destId="{6CCF4999-A21B-D340-8347-62BB72DD06D1}" srcOrd="1" destOrd="0" presId="urn:microsoft.com/office/officeart/2018/2/layout/IconVerticalSolidList"/>
    <dgm:cxn modelId="{D90B92F0-F582-5142-A219-9082B39E5A26}" type="presParOf" srcId="{DD08F57B-ADCB-4244-AF1B-343F4A3184DE}" destId="{323C0BA1-EA74-124C-8454-360F1564EAF4}" srcOrd="2" destOrd="0" presId="urn:microsoft.com/office/officeart/2018/2/layout/IconVerticalSolidList"/>
    <dgm:cxn modelId="{645045C3-D59D-7D40-A8DB-B51C08DDA0E2}" type="presParOf" srcId="{DD08F57B-ADCB-4244-AF1B-343F4A3184DE}" destId="{B13F6766-ED1A-8C4E-A478-097AED3DEEA7}" srcOrd="3" destOrd="0" presId="urn:microsoft.com/office/officeart/2018/2/layout/IconVerticalSolidList"/>
    <dgm:cxn modelId="{D3798BB5-A893-EF4F-9315-6F00F06ACA0E}" type="presParOf" srcId="{393CCC62-EC8A-4107-9A4C-5070EF2B25CB}" destId="{9E56A715-7A78-8943-88A2-558F5C5EE404}" srcOrd="5" destOrd="0" presId="urn:microsoft.com/office/officeart/2018/2/layout/IconVerticalSolidList"/>
    <dgm:cxn modelId="{231FE96C-945B-9E4B-95A9-B4D888CE35DF}" type="presParOf" srcId="{393CCC62-EC8A-4107-9A4C-5070EF2B25CB}" destId="{EBA462DC-3D1F-A846-8A63-FC5B453536AE}" srcOrd="6" destOrd="0" presId="urn:microsoft.com/office/officeart/2018/2/layout/IconVerticalSolidList"/>
    <dgm:cxn modelId="{80AB5D4E-A5DF-154B-AB37-43300194D728}" type="presParOf" srcId="{EBA462DC-3D1F-A846-8A63-FC5B453536AE}" destId="{081D6C6C-698A-4842-B6AB-A7B8D6169846}" srcOrd="0" destOrd="0" presId="urn:microsoft.com/office/officeart/2018/2/layout/IconVerticalSolidList"/>
    <dgm:cxn modelId="{FCEB69BE-3A79-E44D-89B4-E8FBD1BB0256}" type="presParOf" srcId="{EBA462DC-3D1F-A846-8A63-FC5B453536AE}" destId="{7C8B8F78-58F0-1F45-AFD7-2F408CF28718}" srcOrd="1" destOrd="0" presId="urn:microsoft.com/office/officeart/2018/2/layout/IconVerticalSolidList"/>
    <dgm:cxn modelId="{D34972BB-FA99-7340-A7F9-3685FDE25F80}" type="presParOf" srcId="{EBA462DC-3D1F-A846-8A63-FC5B453536AE}" destId="{7D0A05B7-1F1B-444B-9C09-70F68BC2DB95}" srcOrd="2" destOrd="0" presId="urn:microsoft.com/office/officeart/2018/2/layout/IconVerticalSolidList"/>
    <dgm:cxn modelId="{612D96A4-F509-1046-B6FA-38EF6057794D}" type="presParOf" srcId="{EBA462DC-3D1F-A846-8A63-FC5B453536AE}" destId="{8B78E81C-D580-8448-A116-13E036EF5D45}" srcOrd="3" destOrd="0" presId="urn:microsoft.com/office/officeart/2018/2/layout/IconVerticalSolidList"/>
    <dgm:cxn modelId="{5F996457-EE28-B644-9331-4919600FCCD5}" type="presParOf" srcId="{393CCC62-EC8A-4107-9A4C-5070EF2B25CB}" destId="{8C4C8282-4F69-E74F-81D8-33DA3CF12CEF}" srcOrd="7" destOrd="0" presId="urn:microsoft.com/office/officeart/2018/2/layout/IconVerticalSolidList"/>
    <dgm:cxn modelId="{F48928CB-DB76-4C4A-9150-8C29D637C887}" type="presParOf" srcId="{393CCC62-EC8A-4107-9A4C-5070EF2B25CB}" destId="{867C459F-B0A8-0A47-8866-717CA10F27EE}" srcOrd="8" destOrd="0" presId="urn:microsoft.com/office/officeart/2018/2/layout/IconVerticalSolidList"/>
    <dgm:cxn modelId="{9EB252FC-0222-0940-9FD0-37AD5C27FB18}" type="presParOf" srcId="{867C459F-B0A8-0A47-8866-717CA10F27EE}" destId="{6CC2E060-63F3-3348-9BEF-7BDC5AED8814}" srcOrd="0" destOrd="0" presId="urn:microsoft.com/office/officeart/2018/2/layout/IconVerticalSolidList"/>
    <dgm:cxn modelId="{99683B63-698D-D24A-B53A-AC8F52E737A0}" type="presParOf" srcId="{867C459F-B0A8-0A47-8866-717CA10F27EE}" destId="{671F7FCD-0114-7D42-890B-57D60F3E03CD}" srcOrd="1" destOrd="0" presId="urn:microsoft.com/office/officeart/2018/2/layout/IconVerticalSolidList"/>
    <dgm:cxn modelId="{149209C0-54B2-EB45-B377-19A43A13B54F}" type="presParOf" srcId="{867C459F-B0A8-0A47-8866-717CA10F27EE}" destId="{E63F0B64-BDEA-264F-BE84-FF3629C26C41}" srcOrd="2" destOrd="0" presId="urn:microsoft.com/office/officeart/2018/2/layout/IconVerticalSolidList"/>
    <dgm:cxn modelId="{813987FF-8C48-E342-BDC2-5D4461A471CF}" type="presParOf" srcId="{867C459F-B0A8-0A47-8866-717CA10F27EE}" destId="{1164B7B1-ABB7-1340-BDFC-E2AE70D11B89}" srcOrd="3" destOrd="0" presId="urn:microsoft.com/office/officeart/2018/2/layout/IconVerticalSolidList"/>
    <dgm:cxn modelId="{612BEA55-4583-CC46-AC5C-4F15B93EC69B}" type="presParOf" srcId="{393CCC62-EC8A-4107-9A4C-5070EF2B25CB}" destId="{A892CFED-4969-124D-A36B-EBAC043AF1CC}" srcOrd="9" destOrd="0" presId="urn:microsoft.com/office/officeart/2018/2/layout/IconVerticalSolidList"/>
    <dgm:cxn modelId="{7B15C8DE-29CD-4343-BD00-91E863418392}" type="presParOf" srcId="{393CCC62-EC8A-4107-9A4C-5070EF2B25CB}" destId="{67CE22A6-0141-574B-A987-F6BD859830D7}" srcOrd="10" destOrd="0" presId="urn:microsoft.com/office/officeart/2018/2/layout/IconVerticalSolidList"/>
    <dgm:cxn modelId="{DE962018-C02F-4941-93F7-B790A1868031}" type="presParOf" srcId="{67CE22A6-0141-574B-A987-F6BD859830D7}" destId="{533E6DCF-187C-E948-A32A-980567146142}" srcOrd="0" destOrd="0" presId="urn:microsoft.com/office/officeart/2018/2/layout/IconVerticalSolidList"/>
    <dgm:cxn modelId="{E4D3BBFA-6CA8-2B40-8333-CE87A3F1E589}" type="presParOf" srcId="{67CE22A6-0141-574B-A987-F6BD859830D7}" destId="{FF3C0626-EC3E-974E-890B-2421FD2EB72F}" srcOrd="1" destOrd="0" presId="urn:microsoft.com/office/officeart/2018/2/layout/IconVerticalSolidList"/>
    <dgm:cxn modelId="{7AEF8FA5-E497-8940-B12C-8B723A2705FF}" type="presParOf" srcId="{67CE22A6-0141-574B-A987-F6BD859830D7}" destId="{FAC32F87-D9F3-7B44-A9B3-B70320310228}" srcOrd="2" destOrd="0" presId="urn:microsoft.com/office/officeart/2018/2/layout/IconVerticalSolidList"/>
    <dgm:cxn modelId="{D7B237C9-2D0C-A649-AF94-56F203312F16}" type="presParOf" srcId="{67CE22A6-0141-574B-A987-F6BD859830D7}" destId="{C31F96E8-A14C-CC4C-99BB-0E2B48F273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512B6E-EC7C-48CB-A155-D7CB1E79EDDB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72CB085-89CF-4BC7-BD54-36316AE93093}">
      <dgm:prSet/>
      <dgm:spPr/>
      <dgm:t>
        <a:bodyPr/>
        <a:lstStyle/>
        <a:p>
          <a:pPr rtl="0"/>
          <a:r>
            <a:rPr lang="en-US" dirty="0"/>
            <a:t>Gaps in the timeline data</a:t>
          </a:r>
        </a:p>
      </dgm:t>
    </dgm:pt>
    <dgm:pt modelId="{CA47802F-CF9D-44DF-B533-EE816079D02B}" type="parTrans" cxnId="{02924392-0763-46C4-9D6E-2CF52BEE3AF7}">
      <dgm:prSet/>
      <dgm:spPr/>
      <dgm:t>
        <a:bodyPr/>
        <a:lstStyle/>
        <a:p>
          <a:endParaRPr lang="en-US"/>
        </a:p>
      </dgm:t>
    </dgm:pt>
    <dgm:pt modelId="{F0F6F5FC-4CC6-4DA9-B00F-57AA19DBE856}" type="sibTrans" cxnId="{02924392-0763-46C4-9D6E-2CF52BEE3AF7}">
      <dgm:prSet/>
      <dgm:spPr/>
      <dgm:t>
        <a:bodyPr/>
        <a:lstStyle/>
        <a:p>
          <a:endParaRPr lang="en-US"/>
        </a:p>
      </dgm:t>
    </dgm:pt>
    <dgm:pt modelId="{95BB4373-C395-4FF4-BCD7-F0AB60A29B98}">
      <dgm:prSet/>
      <dgm:spPr/>
      <dgm:t>
        <a:bodyPr/>
        <a:lstStyle/>
        <a:p>
          <a:r>
            <a:rPr lang="en-US" dirty="0"/>
            <a:t>Missing qualification data </a:t>
          </a:r>
        </a:p>
      </dgm:t>
    </dgm:pt>
    <dgm:pt modelId="{4E244F5C-DCA1-43FC-9BC1-092651C69DBD}" type="parTrans" cxnId="{D93E30BE-2D24-4571-B41D-CE325F0C85A7}">
      <dgm:prSet/>
      <dgm:spPr/>
      <dgm:t>
        <a:bodyPr/>
        <a:lstStyle/>
        <a:p>
          <a:endParaRPr lang="en-US"/>
        </a:p>
      </dgm:t>
    </dgm:pt>
    <dgm:pt modelId="{6D9E69F4-2BC6-459A-BFCB-88EB3D27D15F}" type="sibTrans" cxnId="{D93E30BE-2D24-4571-B41D-CE325F0C85A7}">
      <dgm:prSet/>
      <dgm:spPr/>
      <dgm:t>
        <a:bodyPr/>
        <a:lstStyle/>
        <a:p>
          <a:endParaRPr lang="en-US"/>
        </a:p>
      </dgm:t>
    </dgm:pt>
    <dgm:pt modelId="{D92094A0-FA24-F846-953C-3EB68DB11D78}">
      <dgm:prSet/>
      <dgm:spPr/>
      <dgm:t>
        <a:bodyPr/>
        <a:lstStyle/>
        <a:p>
          <a:pPr rtl="0"/>
          <a:r>
            <a:rPr lang="en-US"/>
            <a:t>Name Changes for some teams:</a:t>
          </a:r>
          <a:endParaRPr lang="en-US" dirty="0"/>
        </a:p>
      </dgm:t>
    </dgm:pt>
    <dgm:pt modelId="{3911E67A-D6F7-9A48-86C7-76D3D7308F76}" type="parTrans" cxnId="{0F7AD5E1-052F-0749-B380-134460243A96}">
      <dgm:prSet/>
      <dgm:spPr/>
      <dgm:t>
        <a:bodyPr/>
        <a:lstStyle/>
        <a:p>
          <a:endParaRPr lang="en-US"/>
        </a:p>
      </dgm:t>
    </dgm:pt>
    <dgm:pt modelId="{6DBEFD68-FD36-CF42-9CDD-B2C245037D0B}" type="sibTrans" cxnId="{0F7AD5E1-052F-0749-B380-134460243A96}">
      <dgm:prSet/>
      <dgm:spPr/>
      <dgm:t>
        <a:bodyPr/>
        <a:lstStyle/>
        <a:p>
          <a:endParaRPr lang="en-US"/>
        </a:p>
      </dgm:t>
    </dgm:pt>
    <dgm:pt modelId="{5001D1FD-F86A-1D40-A4E8-7D39D878E3EE}">
      <dgm:prSet/>
      <dgm:spPr/>
      <dgm:t>
        <a:bodyPr/>
        <a:lstStyle/>
        <a:p>
          <a:pPr rtl="0"/>
          <a:r>
            <a:rPr lang="en-US"/>
            <a:t>Steward – Jaguar – Redbull</a:t>
          </a:r>
          <a:endParaRPr lang="en-US" dirty="0"/>
        </a:p>
      </dgm:t>
    </dgm:pt>
    <dgm:pt modelId="{8B63F297-664B-1C49-A8D3-CB999B49879A}" type="parTrans" cxnId="{74D1FAEB-BDA0-4F4E-9297-ECA41B6FC056}">
      <dgm:prSet/>
      <dgm:spPr/>
      <dgm:t>
        <a:bodyPr/>
        <a:lstStyle/>
        <a:p>
          <a:endParaRPr lang="en-US"/>
        </a:p>
      </dgm:t>
    </dgm:pt>
    <dgm:pt modelId="{00E55283-D988-AA47-9288-8EF1F8A3A283}" type="sibTrans" cxnId="{74D1FAEB-BDA0-4F4E-9297-ECA41B6FC056}">
      <dgm:prSet/>
      <dgm:spPr/>
      <dgm:t>
        <a:bodyPr/>
        <a:lstStyle/>
        <a:p>
          <a:endParaRPr lang="en-US"/>
        </a:p>
      </dgm:t>
    </dgm:pt>
    <dgm:pt modelId="{579D7FC7-884E-B54B-84F7-35F7806E0552}">
      <dgm:prSet/>
      <dgm:spPr/>
      <dgm:t>
        <a:bodyPr/>
        <a:lstStyle/>
        <a:p>
          <a:pPr rtl="0"/>
          <a:r>
            <a:rPr lang="en-US" dirty="0"/>
            <a:t>Unclassified data for some features</a:t>
          </a:r>
        </a:p>
      </dgm:t>
    </dgm:pt>
    <dgm:pt modelId="{485D0D55-619B-C74D-8D56-38B38A1A73C8}" type="parTrans" cxnId="{C087A602-1225-CC49-9665-6541D48A4D35}">
      <dgm:prSet/>
      <dgm:spPr/>
      <dgm:t>
        <a:bodyPr/>
        <a:lstStyle/>
        <a:p>
          <a:endParaRPr lang="en-US"/>
        </a:p>
      </dgm:t>
    </dgm:pt>
    <dgm:pt modelId="{7C810C37-F138-BC4E-AEC4-334759C6FC3F}" type="sibTrans" cxnId="{C087A602-1225-CC49-9665-6541D48A4D35}">
      <dgm:prSet/>
      <dgm:spPr/>
      <dgm:t>
        <a:bodyPr/>
        <a:lstStyle/>
        <a:p>
          <a:endParaRPr lang="en-US"/>
        </a:p>
      </dgm:t>
    </dgm:pt>
    <dgm:pt modelId="{4E13DC32-0C0B-8343-B2EE-F6694452C93B}">
      <dgm:prSet/>
      <dgm:spPr/>
      <dgm:t>
        <a:bodyPr/>
        <a:lstStyle/>
        <a:p>
          <a:pPr rtl="0"/>
          <a:r>
            <a:rPr lang="en-US" dirty="0"/>
            <a:t>140 different types of retirement from the race</a:t>
          </a:r>
        </a:p>
      </dgm:t>
    </dgm:pt>
    <dgm:pt modelId="{B01068E7-F08A-B943-A660-8F47A2B031AF}" type="parTrans" cxnId="{B23C408B-7EF2-9047-BE50-9D180247D05B}">
      <dgm:prSet/>
      <dgm:spPr/>
    </dgm:pt>
    <dgm:pt modelId="{21011772-C66D-F149-B67E-598CC1859B94}" type="sibTrans" cxnId="{B23C408B-7EF2-9047-BE50-9D180247D05B}">
      <dgm:prSet/>
      <dgm:spPr/>
    </dgm:pt>
    <dgm:pt modelId="{80AB04E6-920B-7445-9499-85FF201F7891}" type="pres">
      <dgm:prSet presAssocID="{C3512B6E-EC7C-48CB-A155-D7CB1E79EDDB}" presName="outerComposite" presStyleCnt="0">
        <dgm:presLayoutVars>
          <dgm:chMax val="5"/>
          <dgm:dir/>
          <dgm:resizeHandles val="exact"/>
        </dgm:presLayoutVars>
      </dgm:prSet>
      <dgm:spPr/>
    </dgm:pt>
    <dgm:pt modelId="{18803DDD-967E-DB49-B755-13FC80A67AC8}" type="pres">
      <dgm:prSet presAssocID="{C3512B6E-EC7C-48CB-A155-D7CB1E79EDDB}" presName="dummyMaxCanvas" presStyleCnt="0">
        <dgm:presLayoutVars/>
      </dgm:prSet>
      <dgm:spPr/>
    </dgm:pt>
    <dgm:pt modelId="{22A5A0B6-0EE1-BA45-A925-0768E1CF673B}" type="pres">
      <dgm:prSet presAssocID="{C3512B6E-EC7C-48CB-A155-D7CB1E79EDDB}" presName="FourNodes_1" presStyleLbl="node1" presStyleIdx="0" presStyleCnt="4">
        <dgm:presLayoutVars>
          <dgm:bulletEnabled val="1"/>
        </dgm:presLayoutVars>
      </dgm:prSet>
      <dgm:spPr/>
    </dgm:pt>
    <dgm:pt modelId="{4719D17F-2020-DF4B-BBE5-21E261ECA863}" type="pres">
      <dgm:prSet presAssocID="{C3512B6E-EC7C-48CB-A155-D7CB1E79EDDB}" presName="FourNodes_2" presStyleLbl="node1" presStyleIdx="1" presStyleCnt="4">
        <dgm:presLayoutVars>
          <dgm:bulletEnabled val="1"/>
        </dgm:presLayoutVars>
      </dgm:prSet>
      <dgm:spPr/>
    </dgm:pt>
    <dgm:pt modelId="{F7222485-5B32-D94A-8DB4-AB82879D9073}" type="pres">
      <dgm:prSet presAssocID="{C3512B6E-EC7C-48CB-A155-D7CB1E79EDDB}" presName="FourNodes_3" presStyleLbl="node1" presStyleIdx="2" presStyleCnt="4">
        <dgm:presLayoutVars>
          <dgm:bulletEnabled val="1"/>
        </dgm:presLayoutVars>
      </dgm:prSet>
      <dgm:spPr/>
    </dgm:pt>
    <dgm:pt modelId="{0FC1CA27-C610-FE4A-9500-6842942A0331}" type="pres">
      <dgm:prSet presAssocID="{C3512B6E-EC7C-48CB-A155-D7CB1E79EDDB}" presName="FourNodes_4" presStyleLbl="node1" presStyleIdx="3" presStyleCnt="4">
        <dgm:presLayoutVars>
          <dgm:bulletEnabled val="1"/>
        </dgm:presLayoutVars>
      </dgm:prSet>
      <dgm:spPr/>
    </dgm:pt>
    <dgm:pt modelId="{14AAE78C-BD8E-1740-9E6A-D6A96ED8C9F5}" type="pres">
      <dgm:prSet presAssocID="{C3512B6E-EC7C-48CB-A155-D7CB1E79EDDB}" presName="FourConn_1-2" presStyleLbl="fgAccFollowNode1" presStyleIdx="0" presStyleCnt="3">
        <dgm:presLayoutVars>
          <dgm:bulletEnabled val="1"/>
        </dgm:presLayoutVars>
      </dgm:prSet>
      <dgm:spPr/>
    </dgm:pt>
    <dgm:pt modelId="{2037B785-4925-B746-AC72-E5E324946894}" type="pres">
      <dgm:prSet presAssocID="{C3512B6E-EC7C-48CB-A155-D7CB1E79EDDB}" presName="FourConn_2-3" presStyleLbl="fgAccFollowNode1" presStyleIdx="1" presStyleCnt="3">
        <dgm:presLayoutVars>
          <dgm:bulletEnabled val="1"/>
        </dgm:presLayoutVars>
      </dgm:prSet>
      <dgm:spPr/>
    </dgm:pt>
    <dgm:pt modelId="{ABCB479D-DA20-CC4F-A90C-03FDD56D020F}" type="pres">
      <dgm:prSet presAssocID="{C3512B6E-EC7C-48CB-A155-D7CB1E79EDDB}" presName="FourConn_3-4" presStyleLbl="fgAccFollowNode1" presStyleIdx="2" presStyleCnt="3">
        <dgm:presLayoutVars>
          <dgm:bulletEnabled val="1"/>
        </dgm:presLayoutVars>
      </dgm:prSet>
      <dgm:spPr/>
    </dgm:pt>
    <dgm:pt modelId="{BC2D29E2-2285-8046-92FC-1144D1B6CCCC}" type="pres">
      <dgm:prSet presAssocID="{C3512B6E-EC7C-48CB-A155-D7CB1E79EDDB}" presName="FourNodes_1_text" presStyleLbl="node1" presStyleIdx="3" presStyleCnt="4">
        <dgm:presLayoutVars>
          <dgm:bulletEnabled val="1"/>
        </dgm:presLayoutVars>
      </dgm:prSet>
      <dgm:spPr/>
    </dgm:pt>
    <dgm:pt modelId="{F8981C54-3A9A-494F-9D83-4D2963665DD9}" type="pres">
      <dgm:prSet presAssocID="{C3512B6E-EC7C-48CB-A155-D7CB1E79EDDB}" presName="FourNodes_2_text" presStyleLbl="node1" presStyleIdx="3" presStyleCnt="4">
        <dgm:presLayoutVars>
          <dgm:bulletEnabled val="1"/>
        </dgm:presLayoutVars>
      </dgm:prSet>
      <dgm:spPr/>
    </dgm:pt>
    <dgm:pt modelId="{C373CE57-8B2D-D840-B5DF-69B523D47F9A}" type="pres">
      <dgm:prSet presAssocID="{C3512B6E-EC7C-48CB-A155-D7CB1E79EDDB}" presName="FourNodes_3_text" presStyleLbl="node1" presStyleIdx="3" presStyleCnt="4">
        <dgm:presLayoutVars>
          <dgm:bulletEnabled val="1"/>
        </dgm:presLayoutVars>
      </dgm:prSet>
      <dgm:spPr/>
    </dgm:pt>
    <dgm:pt modelId="{B86A5774-FA0B-3842-8ED3-D7A7E3D85028}" type="pres">
      <dgm:prSet presAssocID="{C3512B6E-EC7C-48CB-A155-D7CB1E79EDD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087A602-1225-CC49-9665-6541D48A4D35}" srcId="{C3512B6E-EC7C-48CB-A155-D7CB1E79EDDB}" destId="{579D7FC7-884E-B54B-84F7-35F7806E0552}" srcOrd="3" destOrd="0" parTransId="{485D0D55-619B-C74D-8D56-38B38A1A73C8}" sibTransId="{7C810C37-F138-BC4E-AEC4-334759C6FC3F}"/>
    <dgm:cxn modelId="{043CF109-F91A-CF4C-886C-A709AA13B20F}" type="presOf" srcId="{579D7FC7-884E-B54B-84F7-35F7806E0552}" destId="{0FC1CA27-C610-FE4A-9500-6842942A0331}" srcOrd="0" destOrd="0" presId="urn:microsoft.com/office/officeart/2005/8/layout/vProcess5"/>
    <dgm:cxn modelId="{9769B641-2C7A-6845-AB3D-68C7A55B306B}" type="presOf" srcId="{D92094A0-FA24-F846-953C-3EB68DB11D78}" destId="{4719D17F-2020-DF4B-BBE5-21E261ECA863}" srcOrd="0" destOrd="0" presId="urn:microsoft.com/office/officeart/2005/8/layout/vProcess5"/>
    <dgm:cxn modelId="{8A384159-C682-2144-BEAA-F81850201DA3}" type="presOf" srcId="{5001D1FD-F86A-1D40-A4E8-7D39D878E3EE}" destId="{F8981C54-3A9A-494F-9D83-4D2963665DD9}" srcOrd="1" destOrd="1" presId="urn:microsoft.com/office/officeart/2005/8/layout/vProcess5"/>
    <dgm:cxn modelId="{B23C408B-7EF2-9047-BE50-9D180247D05B}" srcId="{579D7FC7-884E-B54B-84F7-35F7806E0552}" destId="{4E13DC32-0C0B-8343-B2EE-F6694452C93B}" srcOrd="0" destOrd="0" parTransId="{B01068E7-F08A-B943-A660-8F47A2B031AF}" sibTransId="{21011772-C66D-F149-B67E-598CC1859B94}"/>
    <dgm:cxn modelId="{8CE6EE8B-9FA8-6240-9A80-5EBB70439D29}" type="presOf" srcId="{D92094A0-FA24-F846-953C-3EB68DB11D78}" destId="{F8981C54-3A9A-494F-9D83-4D2963665DD9}" srcOrd="1" destOrd="0" presId="urn:microsoft.com/office/officeart/2005/8/layout/vProcess5"/>
    <dgm:cxn modelId="{1040338D-E0E4-DE4C-8BFC-86B9546136F5}" type="presOf" srcId="{95BB4373-C395-4FF4-BCD7-F0AB60A29B98}" destId="{F7222485-5B32-D94A-8DB4-AB82879D9073}" srcOrd="0" destOrd="0" presId="urn:microsoft.com/office/officeart/2005/8/layout/vProcess5"/>
    <dgm:cxn modelId="{02924392-0763-46C4-9D6E-2CF52BEE3AF7}" srcId="{C3512B6E-EC7C-48CB-A155-D7CB1E79EDDB}" destId="{072CB085-89CF-4BC7-BD54-36316AE93093}" srcOrd="0" destOrd="0" parTransId="{CA47802F-CF9D-44DF-B533-EE816079D02B}" sibTransId="{F0F6F5FC-4CC6-4DA9-B00F-57AA19DBE856}"/>
    <dgm:cxn modelId="{DCA6B99B-F5B6-534D-9EB6-70283B01732E}" type="presOf" srcId="{579D7FC7-884E-B54B-84F7-35F7806E0552}" destId="{B86A5774-FA0B-3842-8ED3-D7A7E3D85028}" srcOrd="1" destOrd="0" presId="urn:microsoft.com/office/officeart/2005/8/layout/vProcess5"/>
    <dgm:cxn modelId="{E335319F-44B3-D146-A979-D1556D40907A}" type="presOf" srcId="{6DBEFD68-FD36-CF42-9CDD-B2C245037D0B}" destId="{2037B785-4925-B746-AC72-E5E324946894}" srcOrd="0" destOrd="0" presId="urn:microsoft.com/office/officeart/2005/8/layout/vProcess5"/>
    <dgm:cxn modelId="{A333E2AD-BAA0-844D-A6D9-FA86E29322BF}" type="presOf" srcId="{072CB085-89CF-4BC7-BD54-36316AE93093}" destId="{BC2D29E2-2285-8046-92FC-1144D1B6CCCC}" srcOrd="1" destOrd="0" presId="urn:microsoft.com/office/officeart/2005/8/layout/vProcess5"/>
    <dgm:cxn modelId="{A16D40B2-1F2D-D746-8349-E3E6BEBC8CD1}" type="presOf" srcId="{95BB4373-C395-4FF4-BCD7-F0AB60A29B98}" destId="{C373CE57-8B2D-D840-B5DF-69B523D47F9A}" srcOrd="1" destOrd="0" presId="urn:microsoft.com/office/officeart/2005/8/layout/vProcess5"/>
    <dgm:cxn modelId="{D93E30BE-2D24-4571-B41D-CE325F0C85A7}" srcId="{C3512B6E-EC7C-48CB-A155-D7CB1E79EDDB}" destId="{95BB4373-C395-4FF4-BCD7-F0AB60A29B98}" srcOrd="2" destOrd="0" parTransId="{4E244F5C-DCA1-43FC-9BC1-092651C69DBD}" sibTransId="{6D9E69F4-2BC6-459A-BFCB-88EB3D27D15F}"/>
    <dgm:cxn modelId="{9A6B0BC5-90FA-FC49-9BB8-E452E014D20E}" type="presOf" srcId="{4E13DC32-0C0B-8343-B2EE-F6694452C93B}" destId="{B86A5774-FA0B-3842-8ED3-D7A7E3D85028}" srcOrd="1" destOrd="1" presId="urn:microsoft.com/office/officeart/2005/8/layout/vProcess5"/>
    <dgm:cxn modelId="{D4C3CCC8-0CD5-A84C-8860-028900B09654}" type="presOf" srcId="{C3512B6E-EC7C-48CB-A155-D7CB1E79EDDB}" destId="{80AB04E6-920B-7445-9499-85FF201F7891}" srcOrd="0" destOrd="0" presId="urn:microsoft.com/office/officeart/2005/8/layout/vProcess5"/>
    <dgm:cxn modelId="{09984CCF-1371-9044-9F7B-EA6AA6DAB391}" type="presOf" srcId="{072CB085-89CF-4BC7-BD54-36316AE93093}" destId="{22A5A0B6-0EE1-BA45-A925-0768E1CF673B}" srcOrd="0" destOrd="0" presId="urn:microsoft.com/office/officeart/2005/8/layout/vProcess5"/>
    <dgm:cxn modelId="{03E1CAD3-EF91-4242-B8E0-9549045BCA83}" type="presOf" srcId="{F0F6F5FC-4CC6-4DA9-B00F-57AA19DBE856}" destId="{14AAE78C-BD8E-1740-9E6A-D6A96ED8C9F5}" srcOrd="0" destOrd="0" presId="urn:microsoft.com/office/officeart/2005/8/layout/vProcess5"/>
    <dgm:cxn modelId="{EB8CADD8-0B0D-A74A-AB63-1DF2E47DAE65}" type="presOf" srcId="{5001D1FD-F86A-1D40-A4E8-7D39D878E3EE}" destId="{4719D17F-2020-DF4B-BBE5-21E261ECA863}" srcOrd="0" destOrd="1" presId="urn:microsoft.com/office/officeart/2005/8/layout/vProcess5"/>
    <dgm:cxn modelId="{0F7AD5E1-052F-0749-B380-134460243A96}" srcId="{C3512B6E-EC7C-48CB-A155-D7CB1E79EDDB}" destId="{D92094A0-FA24-F846-953C-3EB68DB11D78}" srcOrd="1" destOrd="0" parTransId="{3911E67A-D6F7-9A48-86C7-76D3D7308F76}" sibTransId="{6DBEFD68-FD36-CF42-9CDD-B2C245037D0B}"/>
    <dgm:cxn modelId="{CDCEE3E2-3D7E-7049-8EEE-496F4C610A93}" type="presOf" srcId="{4E13DC32-0C0B-8343-B2EE-F6694452C93B}" destId="{0FC1CA27-C610-FE4A-9500-6842942A0331}" srcOrd="0" destOrd="1" presId="urn:microsoft.com/office/officeart/2005/8/layout/vProcess5"/>
    <dgm:cxn modelId="{74D1FAEB-BDA0-4F4E-9297-ECA41B6FC056}" srcId="{D92094A0-FA24-F846-953C-3EB68DB11D78}" destId="{5001D1FD-F86A-1D40-A4E8-7D39D878E3EE}" srcOrd="0" destOrd="0" parTransId="{8B63F297-664B-1C49-A8D3-CB999B49879A}" sibTransId="{00E55283-D988-AA47-9288-8EF1F8A3A283}"/>
    <dgm:cxn modelId="{7E1EDBFC-DC9B-D848-BE69-7CA309BDBDE0}" type="presOf" srcId="{6D9E69F4-2BC6-459A-BFCB-88EB3D27D15F}" destId="{ABCB479D-DA20-CC4F-A90C-03FDD56D020F}" srcOrd="0" destOrd="0" presId="urn:microsoft.com/office/officeart/2005/8/layout/vProcess5"/>
    <dgm:cxn modelId="{65C31244-51A4-3C4D-BCBC-7F2DFB1FD40E}" type="presParOf" srcId="{80AB04E6-920B-7445-9499-85FF201F7891}" destId="{18803DDD-967E-DB49-B755-13FC80A67AC8}" srcOrd="0" destOrd="0" presId="urn:microsoft.com/office/officeart/2005/8/layout/vProcess5"/>
    <dgm:cxn modelId="{ADD362BF-9A43-0244-903A-68075EFF472C}" type="presParOf" srcId="{80AB04E6-920B-7445-9499-85FF201F7891}" destId="{22A5A0B6-0EE1-BA45-A925-0768E1CF673B}" srcOrd="1" destOrd="0" presId="urn:microsoft.com/office/officeart/2005/8/layout/vProcess5"/>
    <dgm:cxn modelId="{ECF86A2E-39E8-B74A-A15E-A394623B9F68}" type="presParOf" srcId="{80AB04E6-920B-7445-9499-85FF201F7891}" destId="{4719D17F-2020-DF4B-BBE5-21E261ECA863}" srcOrd="2" destOrd="0" presId="urn:microsoft.com/office/officeart/2005/8/layout/vProcess5"/>
    <dgm:cxn modelId="{81929552-AF8D-7642-B74F-7F6A0D518ABC}" type="presParOf" srcId="{80AB04E6-920B-7445-9499-85FF201F7891}" destId="{F7222485-5B32-D94A-8DB4-AB82879D9073}" srcOrd="3" destOrd="0" presId="urn:microsoft.com/office/officeart/2005/8/layout/vProcess5"/>
    <dgm:cxn modelId="{68B1BE32-35AE-5046-B645-182FAAD044DA}" type="presParOf" srcId="{80AB04E6-920B-7445-9499-85FF201F7891}" destId="{0FC1CA27-C610-FE4A-9500-6842942A0331}" srcOrd="4" destOrd="0" presId="urn:microsoft.com/office/officeart/2005/8/layout/vProcess5"/>
    <dgm:cxn modelId="{31679E41-51E5-1143-8386-94A2F961F2C0}" type="presParOf" srcId="{80AB04E6-920B-7445-9499-85FF201F7891}" destId="{14AAE78C-BD8E-1740-9E6A-D6A96ED8C9F5}" srcOrd="5" destOrd="0" presId="urn:microsoft.com/office/officeart/2005/8/layout/vProcess5"/>
    <dgm:cxn modelId="{95B4F850-155D-8A45-B67B-C541933FA369}" type="presParOf" srcId="{80AB04E6-920B-7445-9499-85FF201F7891}" destId="{2037B785-4925-B746-AC72-E5E324946894}" srcOrd="6" destOrd="0" presId="urn:microsoft.com/office/officeart/2005/8/layout/vProcess5"/>
    <dgm:cxn modelId="{F079702A-8B62-D042-A181-B7BD2DD49F06}" type="presParOf" srcId="{80AB04E6-920B-7445-9499-85FF201F7891}" destId="{ABCB479D-DA20-CC4F-A90C-03FDD56D020F}" srcOrd="7" destOrd="0" presId="urn:microsoft.com/office/officeart/2005/8/layout/vProcess5"/>
    <dgm:cxn modelId="{0FD3DDF0-3760-1247-964F-216CFD1DC2F4}" type="presParOf" srcId="{80AB04E6-920B-7445-9499-85FF201F7891}" destId="{BC2D29E2-2285-8046-92FC-1144D1B6CCCC}" srcOrd="8" destOrd="0" presId="urn:microsoft.com/office/officeart/2005/8/layout/vProcess5"/>
    <dgm:cxn modelId="{EE1E46FB-A3BF-9D4F-95F2-EBB2521507EF}" type="presParOf" srcId="{80AB04E6-920B-7445-9499-85FF201F7891}" destId="{F8981C54-3A9A-494F-9D83-4D2963665DD9}" srcOrd="9" destOrd="0" presId="urn:microsoft.com/office/officeart/2005/8/layout/vProcess5"/>
    <dgm:cxn modelId="{774872A3-7CE1-F444-9923-1A78EF62E758}" type="presParOf" srcId="{80AB04E6-920B-7445-9499-85FF201F7891}" destId="{C373CE57-8B2D-D840-B5DF-69B523D47F9A}" srcOrd="10" destOrd="0" presId="urn:microsoft.com/office/officeart/2005/8/layout/vProcess5"/>
    <dgm:cxn modelId="{FD38C99B-C0F3-6440-9119-A70FECC5AD72}" type="presParOf" srcId="{80AB04E6-920B-7445-9499-85FF201F7891}" destId="{B86A5774-FA0B-3842-8ED3-D7A7E3D8502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3A94E3-DC2E-45DC-9F0D-E07A00C7468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0E223D-6C6C-45CD-9A45-A67111C9FC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ideal car would produce as much downforce as possible to boost speed through the corners, but without creating too much aerodynamic drag.</a:t>
          </a:r>
        </a:p>
      </dgm:t>
    </dgm:pt>
    <dgm:pt modelId="{5ECE959C-4CD4-4214-8BBC-F7947DC4BA13}" type="parTrans" cxnId="{4ADBF0AA-9497-4FE4-AE22-33BD8738F18A}">
      <dgm:prSet/>
      <dgm:spPr/>
      <dgm:t>
        <a:bodyPr/>
        <a:lstStyle/>
        <a:p>
          <a:endParaRPr lang="en-US"/>
        </a:p>
      </dgm:t>
    </dgm:pt>
    <dgm:pt modelId="{95CEFD5A-9236-4A51-B236-46EBF0662813}" type="sibTrans" cxnId="{4ADBF0AA-9497-4FE4-AE22-33BD8738F18A}">
      <dgm:prSet/>
      <dgm:spPr/>
      <dgm:t>
        <a:bodyPr/>
        <a:lstStyle/>
        <a:p>
          <a:endParaRPr lang="en-US"/>
        </a:p>
      </dgm:t>
    </dgm:pt>
    <dgm:pt modelId="{40DF19A3-3814-4B1D-BB13-CECD1F251389}" type="pres">
      <dgm:prSet presAssocID="{CF3A94E3-DC2E-45DC-9F0D-E07A00C74686}" presName="root" presStyleCnt="0">
        <dgm:presLayoutVars>
          <dgm:dir/>
          <dgm:resizeHandles val="exact"/>
        </dgm:presLayoutVars>
      </dgm:prSet>
      <dgm:spPr/>
    </dgm:pt>
    <dgm:pt modelId="{97D9F719-E693-4CD8-A935-BB39485CBA84}" type="pres">
      <dgm:prSet presAssocID="{DD0E223D-6C6C-45CD-9A45-A67111C9FC3C}" presName="compNode" presStyleCnt="0"/>
      <dgm:spPr/>
    </dgm:pt>
    <dgm:pt modelId="{3EBBC233-E1DA-4947-8C7C-536E304CE4CF}" type="pres">
      <dgm:prSet presAssocID="{DD0E223D-6C6C-45CD-9A45-A67111C9FC3C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711768C4-D2B8-4F25-B7AB-1EA886970504}" type="pres">
      <dgm:prSet presAssocID="{DD0E223D-6C6C-45CD-9A45-A67111C9FC3C}" presName="spaceRect" presStyleCnt="0"/>
      <dgm:spPr/>
    </dgm:pt>
    <dgm:pt modelId="{B2C1E89B-3D4B-4BCF-95A9-107CFA7E9F44}" type="pres">
      <dgm:prSet presAssocID="{DD0E223D-6C6C-45CD-9A45-A67111C9FC3C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18E68725-BEAD-4C94-BC5C-0C527DEC874D}" type="presOf" srcId="{CF3A94E3-DC2E-45DC-9F0D-E07A00C74686}" destId="{40DF19A3-3814-4B1D-BB13-CECD1F251389}" srcOrd="0" destOrd="0" presId="urn:microsoft.com/office/officeart/2018/2/layout/IconLabelList"/>
    <dgm:cxn modelId="{4ADBF0AA-9497-4FE4-AE22-33BD8738F18A}" srcId="{CF3A94E3-DC2E-45DC-9F0D-E07A00C74686}" destId="{DD0E223D-6C6C-45CD-9A45-A67111C9FC3C}" srcOrd="0" destOrd="0" parTransId="{5ECE959C-4CD4-4214-8BBC-F7947DC4BA13}" sibTransId="{95CEFD5A-9236-4A51-B236-46EBF0662813}"/>
    <dgm:cxn modelId="{434738FB-93FE-487B-918D-EE957F97030C}" type="presOf" srcId="{DD0E223D-6C6C-45CD-9A45-A67111C9FC3C}" destId="{B2C1E89B-3D4B-4BCF-95A9-107CFA7E9F44}" srcOrd="0" destOrd="0" presId="urn:microsoft.com/office/officeart/2018/2/layout/IconLabelList"/>
    <dgm:cxn modelId="{36351796-739E-4C0B-9565-FA630FC9A76C}" type="presParOf" srcId="{40DF19A3-3814-4B1D-BB13-CECD1F251389}" destId="{97D9F719-E693-4CD8-A935-BB39485CBA84}" srcOrd="0" destOrd="0" presId="urn:microsoft.com/office/officeart/2018/2/layout/IconLabelList"/>
    <dgm:cxn modelId="{BDC2A6A7-9F42-42DD-BB8B-F6291AE178C2}" type="presParOf" srcId="{97D9F719-E693-4CD8-A935-BB39485CBA84}" destId="{3EBBC233-E1DA-4947-8C7C-536E304CE4CF}" srcOrd="0" destOrd="0" presId="urn:microsoft.com/office/officeart/2018/2/layout/IconLabelList"/>
    <dgm:cxn modelId="{B4E789A6-442D-47DE-B8FC-0171EDA6D462}" type="presParOf" srcId="{97D9F719-E693-4CD8-A935-BB39485CBA84}" destId="{711768C4-D2B8-4F25-B7AB-1EA886970504}" srcOrd="1" destOrd="0" presId="urn:microsoft.com/office/officeart/2018/2/layout/IconLabelList"/>
    <dgm:cxn modelId="{8B46B875-F0BC-4A25-8CD7-F9B7202C5BBF}" type="presParOf" srcId="{97D9F719-E693-4CD8-A935-BB39485CBA84}" destId="{B2C1E89B-3D4B-4BCF-95A9-107CFA7E9F4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BA923B-AFC1-5346-A9FB-EB8990F9A61E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F78217-73B2-CC4B-B8F1-8E07945700BE}">
      <dgm:prSet phldrT="[Text]"/>
      <dgm:spPr/>
      <dgm:t>
        <a:bodyPr/>
        <a:lstStyle/>
        <a:p>
          <a:pPr rtl="0"/>
          <a:r>
            <a:rPr lang="en-US" b="1" dirty="0"/>
            <a:t>1986</a:t>
          </a:r>
          <a:r>
            <a:rPr lang="en-US" dirty="0"/>
            <a:t> – Honda</a:t>
          </a:r>
        </a:p>
        <a:p>
          <a:pPr rtl="0"/>
          <a:r>
            <a:rPr lang="en-US" dirty="0"/>
            <a:t>Alain Prost</a:t>
          </a:r>
        </a:p>
      </dgm:t>
    </dgm:pt>
    <dgm:pt modelId="{4CB6B716-B81C-3441-AF65-A52F67EC1B76}" type="parTrans" cxnId="{3CE5BE33-FFBE-FF4F-BA2F-028A018048CD}">
      <dgm:prSet/>
      <dgm:spPr/>
      <dgm:t>
        <a:bodyPr/>
        <a:lstStyle/>
        <a:p>
          <a:endParaRPr lang="en-US"/>
        </a:p>
      </dgm:t>
    </dgm:pt>
    <dgm:pt modelId="{C5108A9A-1020-5F4A-A56C-A505BA71CA93}" type="sibTrans" cxnId="{3CE5BE33-FFBE-FF4F-BA2F-028A018048CD}">
      <dgm:prSet/>
      <dgm:spPr/>
      <dgm:t>
        <a:bodyPr/>
        <a:lstStyle/>
        <a:p>
          <a:endParaRPr lang="en-US"/>
        </a:p>
      </dgm:t>
    </dgm:pt>
    <dgm:pt modelId="{0AD75493-8A74-A348-AC87-B28EDD3A0D05}">
      <dgm:prSet phldrT="[Text]"/>
      <dgm:spPr/>
      <dgm:t>
        <a:bodyPr/>
        <a:lstStyle/>
        <a:p>
          <a:pPr rtl="0"/>
          <a:r>
            <a:rPr lang="en-US" dirty="0"/>
            <a:t>Retired</a:t>
          </a:r>
        </a:p>
      </dgm:t>
    </dgm:pt>
    <dgm:pt modelId="{A9808E4A-D82F-7E41-8739-A8CC2C7D4DB3}" type="parTrans" cxnId="{A4B41C46-4116-2940-89FB-17E799091E88}">
      <dgm:prSet/>
      <dgm:spPr/>
      <dgm:t>
        <a:bodyPr/>
        <a:lstStyle/>
        <a:p>
          <a:endParaRPr lang="en-US"/>
        </a:p>
      </dgm:t>
    </dgm:pt>
    <dgm:pt modelId="{D6EC908F-D57A-0E44-8B7A-16596D0DCE3D}" type="sibTrans" cxnId="{A4B41C46-4116-2940-89FB-17E799091E88}">
      <dgm:prSet/>
      <dgm:spPr/>
      <dgm:t>
        <a:bodyPr/>
        <a:lstStyle/>
        <a:p>
          <a:endParaRPr lang="en-US"/>
        </a:p>
      </dgm:t>
    </dgm:pt>
    <dgm:pt modelId="{C6D1D210-EC7A-324C-B911-8ADF026B1379}">
      <dgm:prSet phldrT="[Text]"/>
      <dgm:spPr/>
      <dgm:t>
        <a:bodyPr/>
        <a:lstStyle/>
        <a:p>
          <a:pPr rtl="0"/>
          <a:r>
            <a:rPr lang="en-US" dirty="0"/>
            <a:t>3</a:t>
          </a:r>
          <a:r>
            <a:rPr lang="en-US" baseline="30000" dirty="0"/>
            <a:t>rd</a:t>
          </a:r>
          <a:r>
            <a:rPr lang="en-US" dirty="0"/>
            <a:t> position</a:t>
          </a:r>
        </a:p>
      </dgm:t>
    </dgm:pt>
    <dgm:pt modelId="{00595F0D-6B5D-F949-9BDA-F0AF222DE51E}" type="parTrans" cxnId="{DCCABC7D-A8AC-1F4D-945D-C003E13BD5FA}">
      <dgm:prSet/>
      <dgm:spPr/>
      <dgm:t>
        <a:bodyPr/>
        <a:lstStyle/>
        <a:p>
          <a:endParaRPr lang="en-US"/>
        </a:p>
      </dgm:t>
    </dgm:pt>
    <dgm:pt modelId="{DFD3CC18-D618-704A-85A6-A272BACA5789}" type="sibTrans" cxnId="{DCCABC7D-A8AC-1F4D-945D-C003E13BD5FA}">
      <dgm:prSet/>
      <dgm:spPr/>
      <dgm:t>
        <a:bodyPr/>
        <a:lstStyle/>
        <a:p>
          <a:endParaRPr lang="en-US"/>
        </a:p>
      </dgm:t>
    </dgm:pt>
    <dgm:pt modelId="{DCEE215B-EC0A-444E-8CEC-F1E427395735}">
      <dgm:prSet phldrT="[Text]"/>
      <dgm:spPr/>
      <dgm:t>
        <a:bodyPr/>
        <a:lstStyle/>
        <a:p>
          <a:pPr rtl="0"/>
          <a:r>
            <a:rPr lang="en-US" dirty="0"/>
            <a:t>1</a:t>
          </a:r>
          <a:r>
            <a:rPr lang="en-US" baseline="30000" dirty="0"/>
            <a:t>st</a:t>
          </a:r>
          <a:r>
            <a:rPr lang="en-US" dirty="0"/>
            <a:t> position</a:t>
          </a:r>
        </a:p>
      </dgm:t>
    </dgm:pt>
    <dgm:pt modelId="{8B8CCBE9-5930-5E46-B203-152F9A2B2975}" type="parTrans" cxnId="{1755C13B-B1BC-2D4E-8A36-96DD4535144B}">
      <dgm:prSet/>
      <dgm:spPr/>
      <dgm:t>
        <a:bodyPr/>
        <a:lstStyle/>
        <a:p>
          <a:endParaRPr lang="en-US"/>
        </a:p>
      </dgm:t>
    </dgm:pt>
    <dgm:pt modelId="{2D71DAA8-D9B3-C84F-B72E-A5C5695A1431}" type="sibTrans" cxnId="{1755C13B-B1BC-2D4E-8A36-96DD4535144B}">
      <dgm:prSet/>
      <dgm:spPr/>
      <dgm:t>
        <a:bodyPr/>
        <a:lstStyle/>
        <a:p>
          <a:endParaRPr lang="en-US"/>
        </a:p>
      </dgm:t>
    </dgm:pt>
    <dgm:pt modelId="{FD988068-BF1C-3145-9EE4-08CFB9E56DDD}">
      <dgm:prSet phldrT="[Text]"/>
      <dgm:spPr/>
      <dgm:t>
        <a:bodyPr/>
        <a:lstStyle/>
        <a:p>
          <a:pPr rtl="0"/>
          <a:r>
            <a:rPr lang="en-US" b="1" dirty="0"/>
            <a:t>1990 </a:t>
          </a:r>
          <a:r>
            <a:rPr lang="en-US" b="0" dirty="0"/>
            <a:t>– Honda </a:t>
          </a:r>
        </a:p>
        <a:p>
          <a:pPr rtl="0"/>
          <a:r>
            <a:rPr lang="en-US" b="0" dirty="0"/>
            <a:t>Ayrton Senna</a:t>
          </a:r>
          <a:endParaRPr lang="en-US" b="1" dirty="0"/>
        </a:p>
      </dgm:t>
    </dgm:pt>
    <dgm:pt modelId="{125047E1-33C3-5742-BF85-3DC316475CD9}" type="parTrans" cxnId="{B56D49BF-9676-6649-BAA2-256B071BF00D}">
      <dgm:prSet/>
      <dgm:spPr/>
      <dgm:t>
        <a:bodyPr/>
        <a:lstStyle/>
        <a:p>
          <a:endParaRPr lang="en-US"/>
        </a:p>
      </dgm:t>
    </dgm:pt>
    <dgm:pt modelId="{392498A1-93F6-5D44-9C4F-3CD48D7F7F3A}" type="sibTrans" cxnId="{B56D49BF-9676-6649-BAA2-256B071BF00D}">
      <dgm:prSet/>
      <dgm:spPr/>
      <dgm:t>
        <a:bodyPr/>
        <a:lstStyle/>
        <a:p>
          <a:endParaRPr lang="en-US"/>
        </a:p>
      </dgm:t>
    </dgm:pt>
    <dgm:pt modelId="{C20E621E-56DB-3242-925F-FF91FB9ACE40}">
      <dgm:prSet phldrT="[Text]"/>
      <dgm:spPr/>
      <dgm:t>
        <a:bodyPr/>
        <a:lstStyle/>
        <a:p>
          <a:r>
            <a:rPr lang="en-US" dirty="0"/>
            <a:t>1st position</a:t>
          </a:r>
        </a:p>
      </dgm:t>
    </dgm:pt>
    <dgm:pt modelId="{638A85BE-B6D2-7C4F-9D1E-ECC77E70172E}" type="parTrans" cxnId="{7C3A8ABF-9E9D-4941-899E-B0DB7A063328}">
      <dgm:prSet/>
      <dgm:spPr/>
      <dgm:t>
        <a:bodyPr/>
        <a:lstStyle/>
        <a:p>
          <a:endParaRPr lang="en-US"/>
        </a:p>
      </dgm:t>
    </dgm:pt>
    <dgm:pt modelId="{EE3876AC-AB0C-BA44-BDAD-2D53878CAEC6}" type="sibTrans" cxnId="{7C3A8ABF-9E9D-4941-899E-B0DB7A063328}">
      <dgm:prSet/>
      <dgm:spPr/>
      <dgm:t>
        <a:bodyPr/>
        <a:lstStyle/>
        <a:p>
          <a:endParaRPr lang="en-US"/>
        </a:p>
      </dgm:t>
    </dgm:pt>
    <dgm:pt modelId="{FFE5B9F9-3826-AA48-AD31-EDF489013E20}">
      <dgm:prSet phldrT="[Text]"/>
      <dgm:spPr/>
      <dgm:t>
        <a:bodyPr/>
        <a:lstStyle/>
        <a:p>
          <a:pPr rtl="0"/>
          <a:r>
            <a:rPr lang="en-US" dirty="0"/>
            <a:t>1</a:t>
          </a:r>
          <a:r>
            <a:rPr lang="en-US" baseline="30000" dirty="0"/>
            <a:t>st</a:t>
          </a:r>
          <a:r>
            <a:rPr lang="en-US" dirty="0"/>
            <a:t> position</a:t>
          </a:r>
        </a:p>
      </dgm:t>
    </dgm:pt>
    <dgm:pt modelId="{C360AD90-C605-1C43-A1FA-53C1D36523F5}" type="parTrans" cxnId="{274CCB92-728B-7846-B7AF-54995DC94398}">
      <dgm:prSet/>
      <dgm:spPr/>
      <dgm:t>
        <a:bodyPr/>
        <a:lstStyle/>
        <a:p>
          <a:endParaRPr lang="en-US"/>
        </a:p>
      </dgm:t>
    </dgm:pt>
    <dgm:pt modelId="{72623A3B-BEC6-8545-9C2C-BB9867F55B52}" type="sibTrans" cxnId="{274CCB92-728B-7846-B7AF-54995DC94398}">
      <dgm:prSet/>
      <dgm:spPr/>
      <dgm:t>
        <a:bodyPr/>
        <a:lstStyle/>
        <a:p>
          <a:endParaRPr lang="en-US"/>
        </a:p>
      </dgm:t>
    </dgm:pt>
    <dgm:pt modelId="{DBB2FCA6-4A7C-C744-98E8-AC99B52098D6}">
      <dgm:prSet phldrT="[Text]"/>
      <dgm:spPr/>
      <dgm:t>
        <a:bodyPr/>
        <a:lstStyle/>
        <a:p>
          <a:pPr rtl="0"/>
          <a:r>
            <a:rPr lang="en-US" dirty="0"/>
            <a:t>6</a:t>
          </a:r>
          <a:r>
            <a:rPr lang="en-US" baseline="30000" dirty="0"/>
            <a:t>th</a:t>
          </a:r>
          <a:r>
            <a:rPr lang="en-US" dirty="0"/>
            <a:t> position</a:t>
          </a:r>
        </a:p>
      </dgm:t>
    </dgm:pt>
    <dgm:pt modelId="{3A3D871D-64D1-8543-84B6-4ABDE2C8A049}" type="parTrans" cxnId="{B2C34631-D068-9C40-9385-D12054169BFB}">
      <dgm:prSet/>
      <dgm:spPr/>
      <dgm:t>
        <a:bodyPr/>
        <a:lstStyle/>
        <a:p>
          <a:endParaRPr lang="en-US"/>
        </a:p>
      </dgm:t>
    </dgm:pt>
    <dgm:pt modelId="{4A1A05E0-E133-1146-8CCA-4AEC0154E4FF}" type="sibTrans" cxnId="{B2C34631-D068-9C40-9385-D12054169BFB}">
      <dgm:prSet/>
      <dgm:spPr/>
      <dgm:t>
        <a:bodyPr/>
        <a:lstStyle/>
        <a:p>
          <a:endParaRPr lang="en-US"/>
        </a:p>
      </dgm:t>
    </dgm:pt>
    <dgm:pt modelId="{4A67A7F1-3B1D-984C-9FE4-F67EA40FB957}">
      <dgm:prSet phldrT="[Text]"/>
      <dgm:spPr/>
      <dgm:t>
        <a:bodyPr/>
        <a:lstStyle/>
        <a:p>
          <a:r>
            <a:rPr lang="en-US" dirty="0"/>
            <a:t>3rd position</a:t>
          </a:r>
        </a:p>
      </dgm:t>
    </dgm:pt>
    <dgm:pt modelId="{01E1ADC2-D98D-E54C-9FAF-7C0B52A1DC84}" type="parTrans" cxnId="{D43761CC-B361-1940-83EC-BE71AFDF3EFA}">
      <dgm:prSet/>
      <dgm:spPr/>
      <dgm:t>
        <a:bodyPr/>
        <a:lstStyle/>
        <a:p>
          <a:endParaRPr lang="en-US"/>
        </a:p>
      </dgm:t>
    </dgm:pt>
    <dgm:pt modelId="{E8F6A644-1459-9949-9431-F52D7457A9B8}" type="sibTrans" cxnId="{D43761CC-B361-1940-83EC-BE71AFDF3EFA}">
      <dgm:prSet/>
      <dgm:spPr/>
      <dgm:t>
        <a:bodyPr/>
        <a:lstStyle/>
        <a:p>
          <a:endParaRPr lang="en-US"/>
        </a:p>
      </dgm:t>
    </dgm:pt>
    <dgm:pt modelId="{4EDF8B1D-7181-6642-95DE-9D7FEE2674A3}">
      <dgm:prSet phldrT="[Text]"/>
      <dgm:spPr/>
      <dgm:t>
        <a:bodyPr/>
        <a:lstStyle/>
        <a:p>
          <a:r>
            <a:rPr lang="en-US" dirty="0"/>
            <a:t>Retired</a:t>
          </a:r>
        </a:p>
      </dgm:t>
    </dgm:pt>
    <dgm:pt modelId="{4769048C-A23E-C947-A9C7-2862F420C5AE}" type="parTrans" cxnId="{B4D75C98-B200-7742-868E-E8E0F3A51DF7}">
      <dgm:prSet/>
      <dgm:spPr/>
      <dgm:t>
        <a:bodyPr/>
        <a:lstStyle/>
        <a:p>
          <a:endParaRPr lang="en-US"/>
        </a:p>
      </dgm:t>
    </dgm:pt>
    <dgm:pt modelId="{C48F3EF6-AAF9-9F43-833C-3C53FC2E2C8C}" type="sibTrans" cxnId="{B4D75C98-B200-7742-868E-E8E0F3A51DF7}">
      <dgm:prSet/>
      <dgm:spPr/>
      <dgm:t>
        <a:bodyPr/>
        <a:lstStyle/>
        <a:p>
          <a:endParaRPr lang="en-US"/>
        </a:p>
      </dgm:t>
    </dgm:pt>
    <dgm:pt modelId="{44055231-47C5-244C-93F8-9ECC9631AAAB}">
      <dgm:prSet phldrT="[Text]"/>
      <dgm:spPr/>
      <dgm:t>
        <a:bodyPr/>
        <a:lstStyle/>
        <a:p>
          <a:r>
            <a:rPr lang="en-US" dirty="0"/>
            <a:t>1st position</a:t>
          </a:r>
        </a:p>
      </dgm:t>
    </dgm:pt>
    <dgm:pt modelId="{A273F94C-0BAF-F541-BFDD-31A7C1BC7018}" type="parTrans" cxnId="{26562C13-7F69-D74B-805C-36D3D83F0684}">
      <dgm:prSet/>
      <dgm:spPr/>
      <dgm:t>
        <a:bodyPr/>
        <a:lstStyle/>
        <a:p>
          <a:endParaRPr lang="en-US"/>
        </a:p>
      </dgm:t>
    </dgm:pt>
    <dgm:pt modelId="{B96A22E3-677D-A245-8F6E-E3F8BE1C1102}" type="sibTrans" cxnId="{26562C13-7F69-D74B-805C-36D3D83F0684}">
      <dgm:prSet/>
      <dgm:spPr/>
      <dgm:t>
        <a:bodyPr/>
        <a:lstStyle/>
        <a:p>
          <a:endParaRPr lang="en-US"/>
        </a:p>
      </dgm:t>
    </dgm:pt>
    <dgm:pt modelId="{1DA0B586-BB04-2540-8895-629258D81D38}">
      <dgm:prSet phldrT="[Text]"/>
      <dgm:spPr/>
      <dgm:t>
        <a:bodyPr/>
        <a:lstStyle/>
        <a:p>
          <a:r>
            <a:rPr lang="en-US" dirty="0"/>
            <a:t>1st position</a:t>
          </a:r>
        </a:p>
      </dgm:t>
    </dgm:pt>
    <dgm:pt modelId="{CEE859BE-C188-8E45-A84B-E708B7D28076}" type="parTrans" cxnId="{577FA537-D885-F94B-9A04-A8000B2D8993}">
      <dgm:prSet/>
      <dgm:spPr/>
      <dgm:t>
        <a:bodyPr/>
        <a:lstStyle/>
        <a:p>
          <a:endParaRPr lang="en-US"/>
        </a:p>
      </dgm:t>
    </dgm:pt>
    <dgm:pt modelId="{1DD93441-9E30-4E47-A141-6C63292CE5A3}" type="sibTrans" cxnId="{577FA537-D885-F94B-9A04-A8000B2D8993}">
      <dgm:prSet/>
      <dgm:spPr/>
      <dgm:t>
        <a:bodyPr/>
        <a:lstStyle/>
        <a:p>
          <a:endParaRPr lang="en-US"/>
        </a:p>
      </dgm:t>
    </dgm:pt>
    <dgm:pt modelId="{CD5C8B75-4C8C-FA42-8851-4E654EA0B94C}">
      <dgm:prSet phldrT="[Text]"/>
      <dgm:spPr/>
      <dgm:t>
        <a:bodyPr/>
        <a:lstStyle/>
        <a:p>
          <a:r>
            <a:rPr lang="en-US" b="1" dirty="0"/>
            <a:t>2009</a:t>
          </a:r>
          <a:r>
            <a:rPr lang="en-US" dirty="0"/>
            <a:t> – Mercedes</a:t>
          </a:r>
        </a:p>
        <a:p>
          <a:r>
            <a:rPr lang="en-US" dirty="0"/>
            <a:t>Jenson Button</a:t>
          </a:r>
        </a:p>
      </dgm:t>
    </dgm:pt>
    <dgm:pt modelId="{95516C06-57AB-6D42-908C-0B393CD750F5}" type="parTrans" cxnId="{B33EB463-301F-0340-ABE9-1C9A4A935A9A}">
      <dgm:prSet/>
      <dgm:spPr/>
      <dgm:t>
        <a:bodyPr/>
        <a:lstStyle/>
        <a:p>
          <a:endParaRPr lang="en-US"/>
        </a:p>
      </dgm:t>
    </dgm:pt>
    <dgm:pt modelId="{3C29E1FE-8623-C54D-847A-C412FBB3BC72}" type="sibTrans" cxnId="{B33EB463-301F-0340-ABE9-1C9A4A935A9A}">
      <dgm:prSet/>
      <dgm:spPr/>
      <dgm:t>
        <a:bodyPr/>
        <a:lstStyle/>
        <a:p>
          <a:endParaRPr lang="en-US"/>
        </a:p>
      </dgm:t>
    </dgm:pt>
    <dgm:pt modelId="{23E8DF51-0660-D940-8463-FE9ACBA123CD}">
      <dgm:prSet phldrT="[Text]"/>
      <dgm:spPr/>
      <dgm:t>
        <a:bodyPr/>
        <a:lstStyle/>
        <a:p>
          <a:r>
            <a:rPr lang="en-US" dirty="0"/>
            <a:t>1st position</a:t>
          </a:r>
        </a:p>
      </dgm:t>
    </dgm:pt>
    <dgm:pt modelId="{CCDAB440-C69D-F445-A9A8-9D9425BC8D43}" type="parTrans" cxnId="{9DAA030E-C802-3641-87CB-8D45E35B5AD4}">
      <dgm:prSet/>
      <dgm:spPr/>
      <dgm:t>
        <a:bodyPr/>
        <a:lstStyle/>
        <a:p>
          <a:endParaRPr lang="en-US"/>
        </a:p>
      </dgm:t>
    </dgm:pt>
    <dgm:pt modelId="{70367A09-CBB0-F547-8970-393A5899178D}" type="sibTrans" cxnId="{9DAA030E-C802-3641-87CB-8D45E35B5AD4}">
      <dgm:prSet/>
      <dgm:spPr/>
      <dgm:t>
        <a:bodyPr/>
        <a:lstStyle/>
        <a:p>
          <a:endParaRPr lang="en-US"/>
        </a:p>
      </dgm:t>
    </dgm:pt>
    <dgm:pt modelId="{DB157324-F651-E049-9777-9B51D81CD215}">
      <dgm:prSet phldrT="[Text]"/>
      <dgm:spPr/>
      <dgm:t>
        <a:bodyPr/>
        <a:lstStyle/>
        <a:p>
          <a:r>
            <a:rPr lang="en-US" dirty="0"/>
            <a:t>1st position</a:t>
          </a:r>
        </a:p>
      </dgm:t>
    </dgm:pt>
    <dgm:pt modelId="{2948FE33-C328-D94E-B4B2-D9D7EE3892F0}" type="parTrans" cxnId="{CA48FBC3-7F09-5D49-9FDE-0C35E1499042}">
      <dgm:prSet/>
      <dgm:spPr/>
      <dgm:t>
        <a:bodyPr/>
        <a:lstStyle/>
        <a:p>
          <a:endParaRPr lang="en-US"/>
        </a:p>
      </dgm:t>
    </dgm:pt>
    <dgm:pt modelId="{BC740CC2-6E18-3045-BBB5-B31A264178B7}" type="sibTrans" cxnId="{CA48FBC3-7F09-5D49-9FDE-0C35E1499042}">
      <dgm:prSet/>
      <dgm:spPr/>
      <dgm:t>
        <a:bodyPr/>
        <a:lstStyle/>
        <a:p>
          <a:endParaRPr lang="en-US"/>
        </a:p>
      </dgm:t>
    </dgm:pt>
    <dgm:pt modelId="{962BD60E-5862-7942-81AC-2B9401A46FDF}">
      <dgm:prSet phldrT="[Text]"/>
      <dgm:spPr/>
      <dgm:t>
        <a:bodyPr/>
        <a:lstStyle/>
        <a:p>
          <a:r>
            <a:rPr lang="en-US" dirty="0"/>
            <a:t>1st position</a:t>
          </a:r>
        </a:p>
      </dgm:t>
    </dgm:pt>
    <dgm:pt modelId="{8A02CE09-F9B6-ED49-88BA-873756CF854D}" type="parTrans" cxnId="{25FBB7A1-4893-584B-B169-FE8DD19C8AD6}">
      <dgm:prSet/>
      <dgm:spPr/>
      <dgm:t>
        <a:bodyPr/>
        <a:lstStyle/>
        <a:p>
          <a:endParaRPr lang="en-US"/>
        </a:p>
      </dgm:t>
    </dgm:pt>
    <dgm:pt modelId="{8F2805FA-7114-E144-B049-F3326A1E05DF}" type="sibTrans" cxnId="{25FBB7A1-4893-584B-B169-FE8DD19C8AD6}">
      <dgm:prSet/>
      <dgm:spPr/>
      <dgm:t>
        <a:bodyPr/>
        <a:lstStyle/>
        <a:p>
          <a:endParaRPr lang="en-US"/>
        </a:p>
      </dgm:t>
    </dgm:pt>
    <dgm:pt modelId="{605B53CB-511B-B048-B2A5-1D16FE91D5B5}">
      <dgm:prSet phldrT="[Text]"/>
      <dgm:spPr/>
      <dgm:t>
        <a:bodyPr/>
        <a:lstStyle/>
        <a:p>
          <a:r>
            <a:rPr lang="en-US" dirty="0"/>
            <a:t>3rd position</a:t>
          </a:r>
        </a:p>
      </dgm:t>
    </dgm:pt>
    <dgm:pt modelId="{7BF958D8-4912-054B-B939-EB357EC78C39}" type="parTrans" cxnId="{6CCD750C-541F-5F48-A008-5481089E3C2F}">
      <dgm:prSet/>
      <dgm:spPr/>
      <dgm:t>
        <a:bodyPr/>
        <a:lstStyle/>
        <a:p>
          <a:endParaRPr lang="en-US"/>
        </a:p>
      </dgm:t>
    </dgm:pt>
    <dgm:pt modelId="{F1E6EA87-F974-DB41-8A64-1B77B7EC2A5D}" type="sibTrans" cxnId="{6CCD750C-541F-5F48-A008-5481089E3C2F}">
      <dgm:prSet/>
      <dgm:spPr/>
      <dgm:t>
        <a:bodyPr/>
        <a:lstStyle/>
        <a:p>
          <a:endParaRPr lang="en-US"/>
        </a:p>
      </dgm:t>
    </dgm:pt>
    <dgm:pt modelId="{4ADFB8CF-FE3B-064C-8A54-E1C1EC361447}">
      <dgm:prSet phldrT="[Text]"/>
      <dgm:spPr/>
      <dgm:t>
        <a:bodyPr/>
        <a:lstStyle/>
        <a:p>
          <a:r>
            <a:rPr lang="en-US" dirty="0"/>
            <a:t>1st position</a:t>
          </a:r>
        </a:p>
      </dgm:t>
    </dgm:pt>
    <dgm:pt modelId="{5D5D349D-8FF5-4E49-BE0E-BDF00B514E89}" type="parTrans" cxnId="{6D413196-862A-EB4E-A120-289DD45795E5}">
      <dgm:prSet/>
      <dgm:spPr/>
      <dgm:t>
        <a:bodyPr/>
        <a:lstStyle/>
        <a:p>
          <a:endParaRPr lang="en-US"/>
        </a:p>
      </dgm:t>
    </dgm:pt>
    <dgm:pt modelId="{F5A690D9-4893-FF4B-962D-AF10365A3D18}" type="sibTrans" cxnId="{6D413196-862A-EB4E-A120-289DD45795E5}">
      <dgm:prSet/>
      <dgm:spPr/>
      <dgm:t>
        <a:bodyPr/>
        <a:lstStyle/>
        <a:p>
          <a:endParaRPr lang="en-US"/>
        </a:p>
      </dgm:t>
    </dgm:pt>
    <dgm:pt modelId="{B61B83D5-AB16-AB40-A36E-F30F287C175E}">
      <dgm:prSet phldrT="[Text]"/>
      <dgm:spPr/>
      <dgm:t>
        <a:bodyPr/>
        <a:lstStyle/>
        <a:p>
          <a:r>
            <a:rPr lang="en-US" b="1" dirty="0"/>
            <a:t>2017</a:t>
          </a:r>
          <a:r>
            <a:rPr lang="en-US" dirty="0"/>
            <a:t> – Mercedes</a:t>
          </a:r>
        </a:p>
        <a:p>
          <a:r>
            <a:rPr lang="en-US" dirty="0"/>
            <a:t>Lewis Hamilton</a:t>
          </a:r>
        </a:p>
      </dgm:t>
    </dgm:pt>
    <dgm:pt modelId="{E96475D8-25C6-1746-91B9-DB65B06EF40C}" type="parTrans" cxnId="{BAC9BA8A-3D89-5B4C-8F7C-B7E656364E78}">
      <dgm:prSet/>
      <dgm:spPr/>
      <dgm:t>
        <a:bodyPr/>
        <a:lstStyle/>
        <a:p>
          <a:endParaRPr lang="en-US"/>
        </a:p>
      </dgm:t>
    </dgm:pt>
    <dgm:pt modelId="{2861D8A1-B98F-EE48-89B0-1A62D1FF7DE5}" type="sibTrans" cxnId="{BAC9BA8A-3D89-5B4C-8F7C-B7E656364E78}">
      <dgm:prSet/>
      <dgm:spPr/>
      <dgm:t>
        <a:bodyPr/>
        <a:lstStyle/>
        <a:p>
          <a:endParaRPr lang="en-US"/>
        </a:p>
      </dgm:t>
    </dgm:pt>
    <dgm:pt modelId="{7F96A420-0997-7B4B-A9E4-F61130AA502B}">
      <dgm:prSet phldrT="[Text]"/>
      <dgm:spPr/>
      <dgm:t>
        <a:bodyPr/>
        <a:lstStyle/>
        <a:p>
          <a:r>
            <a:rPr lang="en-US" dirty="0"/>
            <a:t>2nd position</a:t>
          </a:r>
        </a:p>
      </dgm:t>
    </dgm:pt>
    <dgm:pt modelId="{92734F5C-58DE-2C47-B6E3-9226D26A238C}" type="parTrans" cxnId="{8A9006B0-074E-BF47-82DA-205B10902F08}">
      <dgm:prSet/>
      <dgm:spPr/>
      <dgm:t>
        <a:bodyPr/>
        <a:lstStyle/>
        <a:p>
          <a:endParaRPr lang="en-US"/>
        </a:p>
      </dgm:t>
    </dgm:pt>
    <dgm:pt modelId="{7AEC3355-1EEB-B744-90D5-41D82691CEF4}" type="sibTrans" cxnId="{8A9006B0-074E-BF47-82DA-205B10902F08}">
      <dgm:prSet/>
      <dgm:spPr/>
      <dgm:t>
        <a:bodyPr/>
        <a:lstStyle/>
        <a:p>
          <a:endParaRPr lang="en-US"/>
        </a:p>
      </dgm:t>
    </dgm:pt>
    <dgm:pt modelId="{63A32A9A-69D6-2A44-9777-657F3190730D}">
      <dgm:prSet phldrT="[Text]"/>
      <dgm:spPr/>
      <dgm:t>
        <a:bodyPr/>
        <a:lstStyle/>
        <a:p>
          <a:r>
            <a:rPr lang="en-US" dirty="0"/>
            <a:t>1st position</a:t>
          </a:r>
        </a:p>
      </dgm:t>
    </dgm:pt>
    <dgm:pt modelId="{E393AC28-0766-1648-8A5E-73266A914406}" type="parTrans" cxnId="{431BA4A1-E4F4-304B-998B-76C8C2A50B78}">
      <dgm:prSet/>
      <dgm:spPr/>
      <dgm:t>
        <a:bodyPr/>
        <a:lstStyle/>
        <a:p>
          <a:endParaRPr lang="en-US"/>
        </a:p>
      </dgm:t>
    </dgm:pt>
    <dgm:pt modelId="{C13DA02B-D772-2842-9D78-7325A446252E}" type="sibTrans" cxnId="{431BA4A1-E4F4-304B-998B-76C8C2A50B78}">
      <dgm:prSet/>
      <dgm:spPr/>
      <dgm:t>
        <a:bodyPr/>
        <a:lstStyle/>
        <a:p>
          <a:endParaRPr lang="en-US"/>
        </a:p>
      </dgm:t>
    </dgm:pt>
    <dgm:pt modelId="{1A5503D9-DE7D-B04B-90E0-9C8F6D2266D7}">
      <dgm:prSet phldrT="[Text]"/>
      <dgm:spPr/>
      <dgm:t>
        <a:bodyPr/>
        <a:lstStyle/>
        <a:p>
          <a:r>
            <a:rPr lang="en-US" dirty="0"/>
            <a:t>2nd position</a:t>
          </a:r>
        </a:p>
      </dgm:t>
    </dgm:pt>
    <dgm:pt modelId="{639CC8A5-F623-7941-9FA6-56C09590EF46}" type="parTrans" cxnId="{E3936347-1EFB-D643-9CBF-0F393EDF66A4}">
      <dgm:prSet/>
      <dgm:spPr/>
      <dgm:t>
        <a:bodyPr/>
        <a:lstStyle/>
        <a:p>
          <a:endParaRPr lang="en-US"/>
        </a:p>
      </dgm:t>
    </dgm:pt>
    <dgm:pt modelId="{7AC6026A-F0A5-8048-8906-796363F00649}" type="sibTrans" cxnId="{E3936347-1EFB-D643-9CBF-0F393EDF66A4}">
      <dgm:prSet/>
      <dgm:spPr/>
      <dgm:t>
        <a:bodyPr/>
        <a:lstStyle/>
        <a:p>
          <a:endParaRPr lang="en-US"/>
        </a:p>
      </dgm:t>
    </dgm:pt>
    <dgm:pt modelId="{63516E59-A48D-9743-9202-C6250CF0424B}">
      <dgm:prSet phldrT="[Text]"/>
      <dgm:spPr/>
      <dgm:t>
        <a:bodyPr/>
        <a:lstStyle/>
        <a:p>
          <a:r>
            <a:rPr lang="en-US" dirty="0"/>
            <a:t>4th position</a:t>
          </a:r>
        </a:p>
      </dgm:t>
    </dgm:pt>
    <dgm:pt modelId="{A015B2FB-4E98-3744-98D0-8B1A3E55197A}" type="parTrans" cxnId="{DF7F3F02-FB30-A340-A3CC-0A0334E6C1D0}">
      <dgm:prSet/>
      <dgm:spPr/>
      <dgm:t>
        <a:bodyPr/>
        <a:lstStyle/>
        <a:p>
          <a:endParaRPr lang="en-US"/>
        </a:p>
      </dgm:t>
    </dgm:pt>
    <dgm:pt modelId="{914543D2-F34A-C048-94A8-6C09AC215568}" type="sibTrans" cxnId="{DF7F3F02-FB30-A340-A3CC-0A0334E6C1D0}">
      <dgm:prSet/>
      <dgm:spPr/>
      <dgm:t>
        <a:bodyPr/>
        <a:lstStyle/>
        <a:p>
          <a:endParaRPr lang="en-US"/>
        </a:p>
      </dgm:t>
    </dgm:pt>
    <dgm:pt modelId="{A94286BB-A4A4-1144-8EF0-761E62AA5174}">
      <dgm:prSet phldrT="[Text]"/>
      <dgm:spPr/>
      <dgm:t>
        <a:bodyPr/>
        <a:lstStyle/>
        <a:p>
          <a:r>
            <a:rPr lang="en-US" dirty="0"/>
            <a:t>1st position</a:t>
          </a:r>
        </a:p>
      </dgm:t>
    </dgm:pt>
    <dgm:pt modelId="{D786D883-83B2-664A-86E1-8ECF0889AAFC}" type="parTrans" cxnId="{0C9934DD-E34B-E54A-AEA2-87BC4A473372}">
      <dgm:prSet/>
      <dgm:spPr/>
      <dgm:t>
        <a:bodyPr/>
        <a:lstStyle/>
        <a:p>
          <a:endParaRPr lang="en-US"/>
        </a:p>
      </dgm:t>
    </dgm:pt>
    <dgm:pt modelId="{7A31625F-C9CA-8C40-850D-6BE26277EF26}" type="sibTrans" cxnId="{0C9934DD-E34B-E54A-AEA2-87BC4A473372}">
      <dgm:prSet/>
      <dgm:spPr/>
      <dgm:t>
        <a:bodyPr/>
        <a:lstStyle/>
        <a:p>
          <a:endParaRPr lang="en-US"/>
        </a:p>
      </dgm:t>
    </dgm:pt>
    <dgm:pt modelId="{890AAB52-FCEB-B649-8D52-4C50237D84C1}" type="pres">
      <dgm:prSet presAssocID="{BBBA923B-AFC1-5346-A9FB-EB8990F9A61E}" presName="layout" presStyleCnt="0">
        <dgm:presLayoutVars>
          <dgm:chMax/>
          <dgm:chPref/>
          <dgm:dir/>
          <dgm:resizeHandles/>
        </dgm:presLayoutVars>
      </dgm:prSet>
      <dgm:spPr/>
    </dgm:pt>
    <dgm:pt modelId="{82BD747F-FD81-A940-9E54-B63D30E20EA9}" type="pres">
      <dgm:prSet presAssocID="{5DF78217-73B2-CC4B-B8F1-8E07945700BE}" presName="root" presStyleCnt="0">
        <dgm:presLayoutVars>
          <dgm:chMax/>
          <dgm:chPref/>
        </dgm:presLayoutVars>
      </dgm:prSet>
      <dgm:spPr/>
    </dgm:pt>
    <dgm:pt modelId="{1EF1701C-7089-6442-AA61-0EECDD3B44F5}" type="pres">
      <dgm:prSet presAssocID="{5DF78217-73B2-CC4B-B8F1-8E07945700BE}" presName="rootComposite" presStyleCnt="0">
        <dgm:presLayoutVars/>
      </dgm:prSet>
      <dgm:spPr/>
    </dgm:pt>
    <dgm:pt modelId="{9446B376-6BA8-D645-986A-6748BE23D5C8}" type="pres">
      <dgm:prSet presAssocID="{5DF78217-73B2-CC4B-B8F1-8E07945700BE}" presName="ParentAccent" presStyleLbl="alignNode1" presStyleIdx="0" presStyleCnt="4"/>
      <dgm:spPr/>
    </dgm:pt>
    <dgm:pt modelId="{2687A9DC-424A-8347-B188-DE794E861947}" type="pres">
      <dgm:prSet presAssocID="{5DF78217-73B2-CC4B-B8F1-8E07945700BE}" presName="ParentSmallAccent" presStyleLbl="fgAcc1" presStyleIdx="0" presStyleCnt="4"/>
      <dgm:spPr/>
    </dgm:pt>
    <dgm:pt modelId="{3AB2DE9B-11BE-CD40-AC0A-5749B7BD618B}" type="pres">
      <dgm:prSet presAssocID="{5DF78217-73B2-CC4B-B8F1-8E07945700BE}" presName="Parent" presStyleLbl="revTx" presStyleIdx="0" presStyleCnt="24">
        <dgm:presLayoutVars>
          <dgm:chMax/>
          <dgm:chPref val="4"/>
          <dgm:bulletEnabled val="1"/>
        </dgm:presLayoutVars>
      </dgm:prSet>
      <dgm:spPr/>
    </dgm:pt>
    <dgm:pt modelId="{C3AAA527-FB63-A545-A066-E0C431C5AF73}" type="pres">
      <dgm:prSet presAssocID="{5DF78217-73B2-CC4B-B8F1-8E07945700BE}" presName="childShape" presStyleCnt="0">
        <dgm:presLayoutVars>
          <dgm:chMax val="0"/>
          <dgm:chPref val="0"/>
        </dgm:presLayoutVars>
      </dgm:prSet>
      <dgm:spPr/>
    </dgm:pt>
    <dgm:pt modelId="{1847DB16-7950-9348-8A03-DBD9BB32CCF3}" type="pres">
      <dgm:prSet presAssocID="{0AD75493-8A74-A348-AC87-B28EDD3A0D05}" presName="childComposite" presStyleCnt="0">
        <dgm:presLayoutVars>
          <dgm:chMax val="0"/>
          <dgm:chPref val="0"/>
        </dgm:presLayoutVars>
      </dgm:prSet>
      <dgm:spPr/>
    </dgm:pt>
    <dgm:pt modelId="{42B07B35-5077-5248-8B5D-983537AEA1E6}" type="pres">
      <dgm:prSet presAssocID="{0AD75493-8A74-A348-AC87-B28EDD3A0D05}" presName="ChildAccent" presStyleLbl="solidFgAcc1" presStyleIdx="0" presStyleCnt="20"/>
      <dgm:spPr/>
    </dgm:pt>
    <dgm:pt modelId="{DB882C3A-8D86-AC45-9512-65EC0D0740AB}" type="pres">
      <dgm:prSet presAssocID="{0AD75493-8A74-A348-AC87-B28EDD3A0D05}" presName="Child" presStyleLbl="revTx" presStyleIdx="1" presStyleCnt="24">
        <dgm:presLayoutVars>
          <dgm:chMax val="0"/>
          <dgm:chPref val="0"/>
          <dgm:bulletEnabled val="1"/>
        </dgm:presLayoutVars>
      </dgm:prSet>
      <dgm:spPr/>
    </dgm:pt>
    <dgm:pt modelId="{BA5DACFC-8F99-3445-BF0B-D45AB74C14BD}" type="pres">
      <dgm:prSet presAssocID="{C6D1D210-EC7A-324C-B911-8ADF026B1379}" presName="childComposite" presStyleCnt="0">
        <dgm:presLayoutVars>
          <dgm:chMax val="0"/>
          <dgm:chPref val="0"/>
        </dgm:presLayoutVars>
      </dgm:prSet>
      <dgm:spPr/>
    </dgm:pt>
    <dgm:pt modelId="{D641FFD1-DC41-F145-B7FB-07BBEED5E4ED}" type="pres">
      <dgm:prSet presAssocID="{C6D1D210-EC7A-324C-B911-8ADF026B1379}" presName="ChildAccent" presStyleLbl="solidFgAcc1" presStyleIdx="1" presStyleCnt="20"/>
      <dgm:spPr/>
    </dgm:pt>
    <dgm:pt modelId="{2C706CDD-70D9-0B41-AB97-83A40D133D4B}" type="pres">
      <dgm:prSet presAssocID="{C6D1D210-EC7A-324C-B911-8ADF026B1379}" presName="Child" presStyleLbl="revTx" presStyleIdx="2" presStyleCnt="24">
        <dgm:presLayoutVars>
          <dgm:chMax val="0"/>
          <dgm:chPref val="0"/>
          <dgm:bulletEnabled val="1"/>
        </dgm:presLayoutVars>
      </dgm:prSet>
      <dgm:spPr/>
    </dgm:pt>
    <dgm:pt modelId="{A999FAB8-691A-7349-8B61-27120ECF59D9}" type="pres">
      <dgm:prSet presAssocID="{DCEE215B-EC0A-444E-8CEC-F1E427395735}" presName="childComposite" presStyleCnt="0">
        <dgm:presLayoutVars>
          <dgm:chMax val="0"/>
          <dgm:chPref val="0"/>
        </dgm:presLayoutVars>
      </dgm:prSet>
      <dgm:spPr/>
    </dgm:pt>
    <dgm:pt modelId="{0A79F9A9-70B6-B44E-8397-1B36FC78C33A}" type="pres">
      <dgm:prSet presAssocID="{DCEE215B-EC0A-444E-8CEC-F1E427395735}" presName="ChildAccent" presStyleLbl="solidFgAcc1" presStyleIdx="2" presStyleCnt="20"/>
      <dgm:spPr/>
    </dgm:pt>
    <dgm:pt modelId="{DECCBC12-4E16-824D-AECC-9B0AFEBB50C6}" type="pres">
      <dgm:prSet presAssocID="{DCEE215B-EC0A-444E-8CEC-F1E427395735}" presName="Child" presStyleLbl="revTx" presStyleIdx="3" presStyleCnt="24">
        <dgm:presLayoutVars>
          <dgm:chMax val="0"/>
          <dgm:chPref val="0"/>
          <dgm:bulletEnabled val="1"/>
        </dgm:presLayoutVars>
      </dgm:prSet>
      <dgm:spPr/>
    </dgm:pt>
    <dgm:pt modelId="{12597187-D000-6D41-8806-5FC2467735FE}" type="pres">
      <dgm:prSet presAssocID="{FFE5B9F9-3826-AA48-AD31-EDF489013E20}" presName="childComposite" presStyleCnt="0">
        <dgm:presLayoutVars>
          <dgm:chMax val="0"/>
          <dgm:chPref val="0"/>
        </dgm:presLayoutVars>
      </dgm:prSet>
      <dgm:spPr/>
    </dgm:pt>
    <dgm:pt modelId="{37908590-54A0-4A4A-921E-B81A12E30EE9}" type="pres">
      <dgm:prSet presAssocID="{FFE5B9F9-3826-AA48-AD31-EDF489013E20}" presName="ChildAccent" presStyleLbl="solidFgAcc1" presStyleIdx="3" presStyleCnt="20"/>
      <dgm:spPr/>
    </dgm:pt>
    <dgm:pt modelId="{429612A2-7F80-A743-934C-EDBB978AC534}" type="pres">
      <dgm:prSet presAssocID="{FFE5B9F9-3826-AA48-AD31-EDF489013E20}" presName="Child" presStyleLbl="revTx" presStyleIdx="4" presStyleCnt="24">
        <dgm:presLayoutVars>
          <dgm:chMax val="0"/>
          <dgm:chPref val="0"/>
          <dgm:bulletEnabled val="1"/>
        </dgm:presLayoutVars>
      </dgm:prSet>
      <dgm:spPr/>
    </dgm:pt>
    <dgm:pt modelId="{B8E0C21D-645B-7848-8F5D-749DCE4C57AA}" type="pres">
      <dgm:prSet presAssocID="{DBB2FCA6-4A7C-C744-98E8-AC99B52098D6}" presName="childComposite" presStyleCnt="0">
        <dgm:presLayoutVars>
          <dgm:chMax val="0"/>
          <dgm:chPref val="0"/>
        </dgm:presLayoutVars>
      </dgm:prSet>
      <dgm:spPr/>
    </dgm:pt>
    <dgm:pt modelId="{DB7B9CF9-6C20-264E-86A3-51DE248D92A6}" type="pres">
      <dgm:prSet presAssocID="{DBB2FCA6-4A7C-C744-98E8-AC99B52098D6}" presName="ChildAccent" presStyleLbl="solidFgAcc1" presStyleIdx="4" presStyleCnt="20"/>
      <dgm:spPr/>
    </dgm:pt>
    <dgm:pt modelId="{16C26EF7-87BC-1540-9D94-E3E9B536D4DC}" type="pres">
      <dgm:prSet presAssocID="{DBB2FCA6-4A7C-C744-98E8-AC99B52098D6}" presName="Child" presStyleLbl="revTx" presStyleIdx="5" presStyleCnt="24">
        <dgm:presLayoutVars>
          <dgm:chMax val="0"/>
          <dgm:chPref val="0"/>
          <dgm:bulletEnabled val="1"/>
        </dgm:presLayoutVars>
      </dgm:prSet>
      <dgm:spPr/>
    </dgm:pt>
    <dgm:pt modelId="{9ABED6C6-91E2-6E4C-9D25-2857C4F22B2B}" type="pres">
      <dgm:prSet presAssocID="{FD988068-BF1C-3145-9EE4-08CFB9E56DDD}" presName="root" presStyleCnt="0">
        <dgm:presLayoutVars>
          <dgm:chMax/>
          <dgm:chPref/>
        </dgm:presLayoutVars>
      </dgm:prSet>
      <dgm:spPr/>
    </dgm:pt>
    <dgm:pt modelId="{EF47E95A-8498-F149-94E6-9EC37C12943E}" type="pres">
      <dgm:prSet presAssocID="{FD988068-BF1C-3145-9EE4-08CFB9E56DDD}" presName="rootComposite" presStyleCnt="0">
        <dgm:presLayoutVars/>
      </dgm:prSet>
      <dgm:spPr/>
    </dgm:pt>
    <dgm:pt modelId="{850106A7-7449-FD4E-A9D2-FBB7EF349539}" type="pres">
      <dgm:prSet presAssocID="{FD988068-BF1C-3145-9EE4-08CFB9E56DDD}" presName="ParentAccent" presStyleLbl="alignNode1" presStyleIdx="1" presStyleCnt="4"/>
      <dgm:spPr/>
    </dgm:pt>
    <dgm:pt modelId="{6A82E792-FF6B-0E46-A892-C5105B104FEA}" type="pres">
      <dgm:prSet presAssocID="{FD988068-BF1C-3145-9EE4-08CFB9E56DDD}" presName="ParentSmallAccent" presStyleLbl="fgAcc1" presStyleIdx="1" presStyleCnt="4"/>
      <dgm:spPr/>
    </dgm:pt>
    <dgm:pt modelId="{A3FB2F46-B93D-0D4C-9E26-D2F15AC98073}" type="pres">
      <dgm:prSet presAssocID="{FD988068-BF1C-3145-9EE4-08CFB9E56DDD}" presName="Parent" presStyleLbl="revTx" presStyleIdx="6" presStyleCnt="24">
        <dgm:presLayoutVars>
          <dgm:chMax/>
          <dgm:chPref val="4"/>
          <dgm:bulletEnabled val="1"/>
        </dgm:presLayoutVars>
      </dgm:prSet>
      <dgm:spPr/>
    </dgm:pt>
    <dgm:pt modelId="{FCB3DE9C-502B-3C45-8033-1EB42DB5D56A}" type="pres">
      <dgm:prSet presAssocID="{FD988068-BF1C-3145-9EE4-08CFB9E56DDD}" presName="childShape" presStyleCnt="0">
        <dgm:presLayoutVars>
          <dgm:chMax val="0"/>
          <dgm:chPref val="0"/>
        </dgm:presLayoutVars>
      </dgm:prSet>
      <dgm:spPr/>
    </dgm:pt>
    <dgm:pt modelId="{CA79E8B2-E72D-1A48-9ED4-D1DC3BBAB7A6}" type="pres">
      <dgm:prSet presAssocID="{C20E621E-56DB-3242-925F-FF91FB9ACE40}" presName="childComposite" presStyleCnt="0">
        <dgm:presLayoutVars>
          <dgm:chMax val="0"/>
          <dgm:chPref val="0"/>
        </dgm:presLayoutVars>
      </dgm:prSet>
      <dgm:spPr/>
    </dgm:pt>
    <dgm:pt modelId="{6A7B43C2-9F85-E144-9282-E3EC98DB5340}" type="pres">
      <dgm:prSet presAssocID="{C20E621E-56DB-3242-925F-FF91FB9ACE40}" presName="ChildAccent" presStyleLbl="solidFgAcc1" presStyleIdx="5" presStyleCnt="20"/>
      <dgm:spPr/>
    </dgm:pt>
    <dgm:pt modelId="{AB81F2F6-4134-D44F-980A-F3E64CFA0051}" type="pres">
      <dgm:prSet presAssocID="{C20E621E-56DB-3242-925F-FF91FB9ACE40}" presName="Child" presStyleLbl="revTx" presStyleIdx="7" presStyleCnt="24">
        <dgm:presLayoutVars>
          <dgm:chMax val="0"/>
          <dgm:chPref val="0"/>
          <dgm:bulletEnabled val="1"/>
        </dgm:presLayoutVars>
      </dgm:prSet>
      <dgm:spPr/>
    </dgm:pt>
    <dgm:pt modelId="{EE81D6AC-CF69-7C45-B003-D740B7C059A7}" type="pres">
      <dgm:prSet presAssocID="{4A67A7F1-3B1D-984C-9FE4-F67EA40FB957}" presName="childComposite" presStyleCnt="0">
        <dgm:presLayoutVars>
          <dgm:chMax val="0"/>
          <dgm:chPref val="0"/>
        </dgm:presLayoutVars>
      </dgm:prSet>
      <dgm:spPr/>
    </dgm:pt>
    <dgm:pt modelId="{C5BFFF23-7B84-3742-AA62-270F1095B1C2}" type="pres">
      <dgm:prSet presAssocID="{4A67A7F1-3B1D-984C-9FE4-F67EA40FB957}" presName="ChildAccent" presStyleLbl="solidFgAcc1" presStyleIdx="6" presStyleCnt="20"/>
      <dgm:spPr/>
    </dgm:pt>
    <dgm:pt modelId="{6C528AB0-BEBD-C64E-91A0-02887DCFE1AA}" type="pres">
      <dgm:prSet presAssocID="{4A67A7F1-3B1D-984C-9FE4-F67EA40FB957}" presName="Child" presStyleLbl="revTx" presStyleIdx="8" presStyleCnt="24">
        <dgm:presLayoutVars>
          <dgm:chMax val="0"/>
          <dgm:chPref val="0"/>
          <dgm:bulletEnabled val="1"/>
        </dgm:presLayoutVars>
      </dgm:prSet>
      <dgm:spPr/>
    </dgm:pt>
    <dgm:pt modelId="{929C783F-A936-BF46-BD83-164495639DF8}" type="pres">
      <dgm:prSet presAssocID="{4EDF8B1D-7181-6642-95DE-9D7FEE2674A3}" presName="childComposite" presStyleCnt="0">
        <dgm:presLayoutVars>
          <dgm:chMax val="0"/>
          <dgm:chPref val="0"/>
        </dgm:presLayoutVars>
      </dgm:prSet>
      <dgm:spPr/>
    </dgm:pt>
    <dgm:pt modelId="{CE0940E5-76FA-6045-BF1A-6F01465381FB}" type="pres">
      <dgm:prSet presAssocID="{4EDF8B1D-7181-6642-95DE-9D7FEE2674A3}" presName="ChildAccent" presStyleLbl="solidFgAcc1" presStyleIdx="7" presStyleCnt="20"/>
      <dgm:spPr/>
    </dgm:pt>
    <dgm:pt modelId="{C2096BFC-2B95-664B-B6E9-DCEFC38EDD4C}" type="pres">
      <dgm:prSet presAssocID="{4EDF8B1D-7181-6642-95DE-9D7FEE2674A3}" presName="Child" presStyleLbl="revTx" presStyleIdx="9" presStyleCnt="24">
        <dgm:presLayoutVars>
          <dgm:chMax val="0"/>
          <dgm:chPref val="0"/>
          <dgm:bulletEnabled val="1"/>
        </dgm:presLayoutVars>
      </dgm:prSet>
      <dgm:spPr/>
    </dgm:pt>
    <dgm:pt modelId="{FB883F45-58CC-FA4B-8239-CC21260FB9D2}" type="pres">
      <dgm:prSet presAssocID="{44055231-47C5-244C-93F8-9ECC9631AAAB}" presName="childComposite" presStyleCnt="0">
        <dgm:presLayoutVars>
          <dgm:chMax val="0"/>
          <dgm:chPref val="0"/>
        </dgm:presLayoutVars>
      </dgm:prSet>
      <dgm:spPr/>
    </dgm:pt>
    <dgm:pt modelId="{8B3D1648-A783-394D-BEBE-E7C5CD11B557}" type="pres">
      <dgm:prSet presAssocID="{44055231-47C5-244C-93F8-9ECC9631AAAB}" presName="ChildAccent" presStyleLbl="solidFgAcc1" presStyleIdx="8" presStyleCnt="20"/>
      <dgm:spPr/>
    </dgm:pt>
    <dgm:pt modelId="{148EDE61-29E1-214A-B632-A44C465FFA4B}" type="pres">
      <dgm:prSet presAssocID="{44055231-47C5-244C-93F8-9ECC9631AAAB}" presName="Child" presStyleLbl="revTx" presStyleIdx="10" presStyleCnt="24">
        <dgm:presLayoutVars>
          <dgm:chMax val="0"/>
          <dgm:chPref val="0"/>
          <dgm:bulletEnabled val="1"/>
        </dgm:presLayoutVars>
      </dgm:prSet>
      <dgm:spPr/>
    </dgm:pt>
    <dgm:pt modelId="{FF39C777-FEDB-AE44-A667-041098FED3CB}" type="pres">
      <dgm:prSet presAssocID="{1DA0B586-BB04-2540-8895-629258D81D38}" presName="childComposite" presStyleCnt="0">
        <dgm:presLayoutVars>
          <dgm:chMax val="0"/>
          <dgm:chPref val="0"/>
        </dgm:presLayoutVars>
      </dgm:prSet>
      <dgm:spPr/>
    </dgm:pt>
    <dgm:pt modelId="{EEC87E22-4D0C-1941-A110-A8EC0D6D1E1A}" type="pres">
      <dgm:prSet presAssocID="{1DA0B586-BB04-2540-8895-629258D81D38}" presName="ChildAccent" presStyleLbl="solidFgAcc1" presStyleIdx="9" presStyleCnt="20"/>
      <dgm:spPr/>
    </dgm:pt>
    <dgm:pt modelId="{A896F638-F6A9-0C4A-ABB8-3B976A6D1463}" type="pres">
      <dgm:prSet presAssocID="{1DA0B586-BB04-2540-8895-629258D81D38}" presName="Child" presStyleLbl="revTx" presStyleIdx="11" presStyleCnt="24">
        <dgm:presLayoutVars>
          <dgm:chMax val="0"/>
          <dgm:chPref val="0"/>
          <dgm:bulletEnabled val="1"/>
        </dgm:presLayoutVars>
      </dgm:prSet>
      <dgm:spPr/>
    </dgm:pt>
    <dgm:pt modelId="{1EA1C3D6-E2DC-0341-B776-2A5E9F5EECF9}" type="pres">
      <dgm:prSet presAssocID="{CD5C8B75-4C8C-FA42-8851-4E654EA0B94C}" presName="root" presStyleCnt="0">
        <dgm:presLayoutVars>
          <dgm:chMax/>
          <dgm:chPref/>
        </dgm:presLayoutVars>
      </dgm:prSet>
      <dgm:spPr/>
    </dgm:pt>
    <dgm:pt modelId="{86C564B7-5883-5A44-9B1C-AD01684DBECA}" type="pres">
      <dgm:prSet presAssocID="{CD5C8B75-4C8C-FA42-8851-4E654EA0B94C}" presName="rootComposite" presStyleCnt="0">
        <dgm:presLayoutVars/>
      </dgm:prSet>
      <dgm:spPr/>
    </dgm:pt>
    <dgm:pt modelId="{48F8CC30-2541-7D4F-9C4A-E90014657D14}" type="pres">
      <dgm:prSet presAssocID="{CD5C8B75-4C8C-FA42-8851-4E654EA0B94C}" presName="ParentAccent" presStyleLbl="alignNode1" presStyleIdx="2" presStyleCnt="4"/>
      <dgm:spPr/>
    </dgm:pt>
    <dgm:pt modelId="{4CAEBB04-07B5-844E-9F13-DCDC1361F234}" type="pres">
      <dgm:prSet presAssocID="{CD5C8B75-4C8C-FA42-8851-4E654EA0B94C}" presName="ParentSmallAccent" presStyleLbl="fgAcc1" presStyleIdx="2" presStyleCnt="4"/>
      <dgm:spPr/>
    </dgm:pt>
    <dgm:pt modelId="{EF1C7FE6-1BEA-8647-AA39-CD4A4AB682D1}" type="pres">
      <dgm:prSet presAssocID="{CD5C8B75-4C8C-FA42-8851-4E654EA0B94C}" presName="Parent" presStyleLbl="revTx" presStyleIdx="12" presStyleCnt="24">
        <dgm:presLayoutVars>
          <dgm:chMax/>
          <dgm:chPref val="4"/>
          <dgm:bulletEnabled val="1"/>
        </dgm:presLayoutVars>
      </dgm:prSet>
      <dgm:spPr/>
    </dgm:pt>
    <dgm:pt modelId="{4B1E15CD-3FBC-1541-BDAC-E51B423AD8D0}" type="pres">
      <dgm:prSet presAssocID="{CD5C8B75-4C8C-FA42-8851-4E654EA0B94C}" presName="childShape" presStyleCnt="0">
        <dgm:presLayoutVars>
          <dgm:chMax val="0"/>
          <dgm:chPref val="0"/>
        </dgm:presLayoutVars>
      </dgm:prSet>
      <dgm:spPr/>
    </dgm:pt>
    <dgm:pt modelId="{80623535-51DC-CD45-BB25-5EF576A48053}" type="pres">
      <dgm:prSet presAssocID="{23E8DF51-0660-D940-8463-FE9ACBA123CD}" presName="childComposite" presStyleCnt="0">
        <dgm:presLayoutVars>
          <dgm:chMax val="0"/>
          <dgm:chPref val="0"/>
        </dgm:presLayoutVars>
      </dgm:prSet>
      <dgm:spPr/>
    </dgm:pt>
    <dgm:pt modelId="{AE0AD0D8-BADB-B643-B045-3712929DE53E}" type="pres">
      <dgm:prSet presAssocID="{23E8DF51-0660-D940-8463-FE9ACBA123CD}" presName="ChildAccent" presStyleLbl="solidFgAcc1" presStyleIdx="10" presStyleCnt="20"/>
      <dgm:spPr/>
    </dgm:pt>
    <dgm:pt modelId="{4284A285-19BB-D542-B66B-ACDAEE049C5D}" type="pres">
      <dgm:prSet presAssocID="{23E8DF51-0660-D940-8463-FE9ACBA123CD}" presName="Child" presStyleLbl="revTx" presStyleIdx="13" presStyleCnt="24">
        <dgm:presLayoutVars>
          <dgm:chMax val="0"/>
          <dgm:chPref val="0"/>
          <dgm:bulletEnabled val="1"/>
        </dgm:presLayoutVars>
      </dgm:prSet>
      <dgm:spPr/>
    </dgm:pt>
    <dgm:pt modelId="{C45C7E22-DEB3-DE4B-A821-870802C86161}" type="pres">
      <dgm:prSet presAssocID="{DB157324-F651-E049-9777-9B51D81CD215}" presName="childComposite" presStyleCnt="0">
        <dgm:presLayoutVars>
          <dgm:chMax val="0"/>
          <dgm:chPref val="0"/>
        </dgm:presLayoutVars>
      </dgm:prSet>
      <dgm:spPr/>
    </dgm:pt>
    <dgm:pt modelId="{327EAB55-293F-4040-8453-7CAEDF9FA826}" type="pres">
      <dgm:prSet presAssocID="{DB157324-F651-E049-9777-9B51D81CD215}" presName="ChildAccent" presStyleLbl="solidFgAcc1" presStyleIdx="11" presStyleCnt="20"/>
      <dgm:spPr/>
    </dgm:pt>
    <dgm:pt modelId="{49872ED3-85BE-394E-9B26-8DDBA48AE937}" type="pres">
      <dgm:prSet presAssocID="{DB157324-F651-E049-9777-9B51D81CD215}" presName="Child" presStyleLbl="revTx" presStyleIdx="14" presStyleCnt="24">
        <dgm:presLayoutVars>
          <dgm:chMax val="0"/>
          <dgm:chPref val="0"/>
          <dgm:bulletEnabled val="1"/>
        </dgm:presLayoutVars>
      </dgm:prSet>
      <dgm:spPr/>
    </dgm:pt>
    <dgm:pt modelId="{B921301B-2867-7248-9689-5B50BEA43817}" type="pres">
      <dgm:prSet presAssocID="{962BD60E-5862-7942-81AC-2B9401A46FDF}" presName="childComposite" presStyleCnt="0">
        <dgm:presLayoutVars>
          <dgm:chMax val="0"/>
          <dgm:chPref val="0"/>
        </dgm:presLayoutVars>
      </dgm:prSet>
      <dgm:spPr/>
    </dgm:pt>
    <dgm:pt modelId="{5AA90801-EF7C-0543-AAF0-4C6CBD0366DF}" type="pres">
      <dgm:prSet presAssocID="{962BD60E-5862-7942-81AC-2B9401A46FDF}" presName="ChildAccent" presStyleLbl="solidFgAcc1" presStyleIdx="12" presStyleCnt="20"/>
      <dgm:spPr/>
    </dgm:pt>
    <dgm:pt modelId="{01443DB5-C9B3-5549-BF22-AA9450F2BFA4}" type="pres">
      <dgm:prSet presAssocID="{962BD60E-5862-7942-81AC-2B9401A46FDF}" presName="Child" presStyleLbl="revTx" presStyleIdx="15" presStyleCnt="24">
        <dgm:presLayoutVars>
          <dgm:chMax val="0"/>
          <dgm:chPref val="0"/>
          <dgm:bulletEnabled val="1"/>
        </dgm:presLayoutVars>
      </dgm:prSet>
      <dgm:spPr/>
    </dgm:pt>
    <dgm:pt modelId="{4047E129-9662-764F-9ECB-1D7EF7D6531C}" type="pres">
      <dgm:prSet presAssocID="{605B53CB-511B-B048-B2A5-1D16FE91D5B5}" presName="childComposite" presStyleCnt="0">
        <dgm:presLayoutVars>
          <dgm:chMax val="0"/>
          <dgm:chPref val="0"/>
        </dgm:presLayoutVars>
      </dgm:prSet>
      <dgm:spPr/>
    </dgm:pt>
    <dgm:pt modelId="{F9E295B8-40E0-504C-8032-BC4863F95187}" type="pres">
      <dgm:prSet presAssocID="{605B53CB-511B-B048-B2A5-1D16FE91D5B5}" presName="ChildAccent" presStyleLbl="solidFgAcc1" presStyleIdx="13" presStyleCnt="20"/>
      <dgm:spPr/>
    </dgm:pt>
    <dgm:pt modelId="{DE17A5C1-3E5B-3B42-BCCC-37E1FAA3851F}" type="pres">
      <dgm:prSet presAssocID="{605B53CB-511B-B048-B2A5-1D16FE91D5B5}" presName="Child" presStyleLbl="revTx" presStyleIdx="16" presStyleCnt="24">
        <dgm:presLayoutVars>
          <dgm:chMax val="0"/>
          <dgm:chPref val="0"/>
          <dgm:bulletEnabled val="1"/>
        </dgm:presLayoutVars>
      </dgm:prSet>
      <dgm:spPr/>
    </dgm:pt>
    <dgm:pt modelId="{50D24EA1-AC76-F440-B5C7-450FBD1E6EA4}" type="pres">
      <dgm:prSet presAssocID="{4ADFB8CF-FE3B-064C-8A54-E1C1EC361447}" presName="childComposite" presStyleCnt="0">
        <dgm:presLayoutVars>
          <dgm:chMax val="0"/>
          <dgm:chPref val="0"/>
        </dgm:presLayoutVars>
      </dgm:prSet>
      <dgm:spPr/>
    </dgm:pt>
    <dgm:pt modelId="{761C4A27-4556-2243-928E-B815BEADD22F}" type="pres">
      <dgm:prSet presAssocID="{4ADFB8CF-FE3B-064C-8A54-E1C1EC361447}" presName="ChildAccent" presStyleLbl="solidFgAcc1" presStyleIdx="14" presStyleCnt="20"/>
      <dgm:spPr/>
    </dgm:pt>
    <dgm:pt modelId="{F0FEF8BD-70FC-A942-ADBF-38AA709C1579}" type="pres">
      <dgm:prSet presAssocID="{4ADFB8CF-FE3B-064C-8A54-E1C1EC361447}" presName="Child" presStyleLbl="revTx" presStyleIdx="17" presStyleCnt="24">
        <dgm:presLayoutVars>
          <dgm:chMax val="0"/>
          <dgm:chPref val="0"/>
          <dgm:bulletEnabled val="1"/>
        </dgm:presLayoutVars>
      </dgm:prSet>
      <dgm:spPr/>
    </dgm:pt>
    <dgm:pt modelId="{313CDA62-2371-0147-88F7-EDBB1A757254}" type="pres">
      <dgm:prSet presAssocID="{B61B83D5-AB16-AB40-A36E-F30F287C175E}" presName="root" presStyleCnt="0">
        <dgm:presLayoutVars>
          <dgm:chMax/>
          <dgm:chPref/>
        </dgm:presLayoutVars>
      </dgm:prSet>
      <dgm:spPr/>
    </dgm:pt>
    <dgm:pt modelId="{5A5134FF-47F6-1D4E-89D9-C58686C59DD7}" type="pres">
      <dgm:prSet presAssocID="{B61B83D5-AB16-AB40-A36E-F30F287C175E}" presName="rootComposite" presStyleCnt="0">
        <dgm:presLayoutVars/>
      </dgm:prSet>
      <dgm:spPr/>
    </dgm:pt>
    <dgm:pt modelId="{1C533C1D-C4CB-364F-B1F8-970594EB1B32}" type="pres">
      <dgm:prSet presAssocID="{B61B83D5-AB16-AB40-A36E-F30F287C175E}" presName="ParentAccent" presStyleLbl="alignNode1" presStyleIdx="3" presStyleCnt="4"/>
      <dgm:spPr/>
    </dgm:pt>
    <dgm:pt modelId="{81861466-1619-E248-BF2A-B79C27B5E9BA}" type="pres">
      <dgm:prSet presAssocID="{B61B83D5-AB16-AB40-A36E-F30F287C175E}" presName="ParentSmallAccent" presStyleLbl="fgAcc1" presStyleIdx="3" presStyleCnt="4"/>
      <dgm:spPr/>
    </dgm:pt>
    <dgm:pt modelId="{4F9523E4-8366-FE42-9DA9-ADBC56C75920}" type="pres">
      <dgm:prSet presAssocID="{B61B83D5-AB16-AB40-A36E-F30F287C175E}" presName="Parent" presStyleLbl="revTx" presStyleIdx="18" presStyleCnt="24">
        <dgm:presLayoutVars>
          <dgm:chMax/>
          <dgm:chPref val="4"/>
          <dgm:bulletEnabled val="1"/>
        </dgm:presLayoutVars>
      </dgm:prSet>
      <dgm:spPr/>
    </dgm:pt>
    <dgm:pt modelId="{FC09466E-81A4-814C-83C9-89B6347EEF97}" type="pres">
      <dgm:prSet presAssocID="{B61B83D5-AB16-AB40-A36E-F30F287C175E}" presName="childShape" presStyleCnt="0">
        <dgm:presLayoutVars>
          <dgm:chMax val="0"/>
          <dgm:chPref val="0"/>
        </dgm:presLayoutVars>
      </dgm:prSet>
      <dgm:spPr/>
    </dgm:pt>
    <dgm:pt modelId="{33C1B2DB-C818-6044-95DD-6628C50B2D42}" type="pres">
      <dgm:prSet presAssocID="{7F96A420-0997-7B4B-A9E4-F61130AA502B}" presName="childComposite" presStyleCnt="0">
        <dgm:presLayoutVars>
          <dgm:chMax val="0"/>
          <dgm:chPref val="0"/>
        </dgm:presLayoutVars>
      </dgm:prSet>
      <dgm:spPr/>
    </dgm:pt>
    <dgm:pt modelId="{668781D5-6116-134E-9FDE-182C88753A29}" type="pres">
      <dgm:prSet presAssocID="{7F96A420-0997-7B4B-A9E4-F61130AA502B}" presName="ChildAccent" presStyleLbl="solidFgAcc1" presStyleIdx="15" presStyleCnt="20"/>
      <dgm:spPr/>
    </dgm:pt>
    <dgm:pt modelId="{E07B5ACC-85D1-9045-B0A9-31AEFF90A1A4}" type="pres">
      <dgm:prSet presAssocID="{7F96A420-0997-7B4B-A9E4-F61130AA502B}" presName="Child" presStyleLbl="revTx" presStyleIdx="19" presStyleCnt="24">
        <dgm:presLayoutVars>
          <dgm:chMax val="0"/>
          <dgm:chPref val="0"/>
          <dgm:bulletEnabled val="1"/>
        </dgm:presLayoutVars>
      </dgm:prSet>
      <dgm:spPr/>
    </dgm:pt>
    <dgm:pt modelId="{FDE8FA29-D9FC-CF44-871E-EA3BB1C78541}" type="pres">
      <dgm:prSet presAssocID="{63A32A9A-69D6-2A44-9777-657F3190730D}" presName="childComposite" presStyleCnt="0">
        <dgm:presLayoutVars>
          <dgm:chMax val="0"/>
          <dgm:chPref val="0"/>
        </dgm:presLayoutVars>
      </dgm:prSet>
      <dgm:spPr/>
    </dgm:pt>
    <dgm:pt modelId="{644DA811-0BEB-3A4B-B702-095E8E001DF5}" type="pres">
      <dgm:prSet presAssocID="{63A32A9A-69D6-2A44-9777-657F3190730D}" presName="ChildAccent" presStyleLbl="solidFgAcc1" presStyleIdx="16" presStyleCnt="20"/>
      <dgm:spPr/>
    </dgm:pt>
    <dgm:pt modelId="{11ADC0A6-8500-1A48-AF67-A7FFFD8BDF42}" type="pres">
      <dgm:prSet presAssocID="{63A32A9A-69D6-2A44-9777-657F3190730D}" presName="Child" presStyleLbl="revTx" presStyleIdx="20" presStyleCnt="24">
        <dgm:presLayoutVars>
          <dgm:chMax val="0"/>
          <dgm:chPref val="0"/>
          <dgm:bulletEnabled val="1"/>
        </dgm:presLayoutVars>
      </dgm:prSet>
      <dgm:spPr/>
    </dgm:pt>
    <dgm:pt modelId="{40D4B2EE-453B-2640-83A4-68B95FEE6949}" type="pres">
      <dgm:prSet presAssocID="{1A5503D9-DE7D-B04B-90E0-9C8F6D2266D7}" presName="childComposite" presStyleCnt="0">
        <dgm:presLayoutVars>
          <dgm:chMax val="0"/>
          <dgm:chPref val="0"/>
        </dgm:presLayoutVars>
      </dgm:prSet>
      <dgm:spPr/>
    </dgm:pt>
    <dgm:pt modelId="{FD6BF5E2-34DA-AB48-8A7C-34513D5D2460}" type="pres">
      <dgm:prSet presAssocID="{1A5503D9-DE7D-B04B-90E0-9C8F6D2266D7}" presName="ChildAccent" presStyleLbl="solidFgAcc1" presStyleIdx="17" presStyleCnt="20"/>
      <dgm:spPr/>
    </dgm:pt>
    <dgm:pt modelId="{02F4FD1B-79D7-5641-8D03-96800A82A669}" type="pres">
      <dgm:prSet presAssocID="{1A5503D9-DE7D-B04B-90E0-9C8F6D2266D7}" presName="Child" presStyleLbl="revTx" presStyleIdx="21" presStyleCnt="24">
        <dgm:presLayoutVars>
          <dgm:chMax val="0"/>
          <dgm:chPref val="0"/>
          <dgm:bulletEnabled val="1"/>
        </dgm:presLayoutVars>
      </dgm:prSet>
      <dgm:spPr/>
    </dgm:pt>
    <dgm:pt modelId="{E1BD0F53-92F3-1E4E-B9EA-55B3177F4B7B}" type="pres">
      <dgm:prSet presAssocID="{63516E59-A48D-9743-9202-C6250CF0424B}" presName="childComposite" presStyleCnt="0">
        <dgm:presLayoutVars>
          <dgm:chMax val="0"/>
          <dgm:chPref val="0"/>
        </dgm:presLayoutVars>
      </dgm:prSet>
      <dgm:spPr/>
    </dgm:pt>
    <dgm:pt modelId="{F9B7AD95-F6BC-4B44-A46C-D7EE2A570DBB}" type="pres">
      <dgm:prSet presAssocID="{63516E59-A48D-9743-9202-C6250CF0424B}" presName="ChildAccent" presStyleLbl="solidFgAcc1" presStyleIdx="18" presStyleCnt="20"/>
      <dgm:spPr/>
    </dgm:pt>
    <dgm:pt modelId="{74403802-D58B-3140-B9AB-846F1914AF71}" type="pres">
      <dgm:prSet presAssocID="{63516E59-A48D-9743-9202-C6250CF0424B}" presName="Child" presStyleLbl="revTx" presStyleIdx="22" presStyleCnt="24">
        <dgm:presLayoutVars>
          <dgm:chMax val="0"/>
          <dgm:chPref val="0"/>
          <dgm:bulletEnabled val="1"/>
        </dgm:presLayoutVars>
      </dgm:prSet>
      <dgm:spPr/>
    </dgm:pt>
    <dgm:pt modelId="{99EC5A13-2A25-E34A-8CF1-578AF2868A24}" type="pres">
      <dgm:prSet presAssocID="{A94286BB-A4A4-1144-8EF0-761E62AA5174}" presName="childComposite" presStyleCnt="0">
        <dgm:presLayoutVars>
          <dgm:chMax val="0"/>
          <dgm:chPref val="0"/>
        </dgm:presLayoutVars>
      </dgm:prSet>
      <dgm:spPr/>
    </dgm:pt>
    <dgm:pt modelId="{B87F41F7-C79E-C34F-9EF2-B6A1A727DE10}" type="pres">
      <dgm:prSet presAssocID="{A94286BB-A4A4-1144-8EF0-761E62AA5174}" presName="ChildAccent" presStyleLbl="solidFgAcc1" presStyleIdx="19" presStyleCnt="20"/>
      <dgm:spPr/>
    </dgm:pt>
    <dgm:pt modelId="{A3A2DB6C-D3ED-2942-A36E-C0CF7A20D826}" type="pres">
      <dgm:prSet presAssocID="{A94286BB-A4A4-1144-8EF0-761E62AA5174}" presName="Child" presStyleLbl="revTx" presStyleIdx="23" presStyleCnt="24">
        <dgm:presLayoutVars>
          <dgm:chMax val="0"/>
          <dgm:chPref val="0"/>
          <dgm:bulletEnabled val="1"/>
        </dgm:presLayoutVars>
      </dgm:prSet>
      <dgm:spPr/>
    </dgm:pt>
  </dgm:ptLst>
  <dgm:cxnLst>
    <dgm:cxn modelId="{DF7F3F02-FB30-A340-A3CC-0A0334E6C1D0}" srcId="{B61B83D5-AB16-AB40-A36E-F30F287C175E}" destId="{63516E59-A48D-9743-9202-C6250CF0424B}" srcOrd="3" destOrd="0" parTransId="{A015B2FB-4E98-3744-98D0-8B1A3E55197A}" sibTransId="{914543D2-F34A-C048-94A8-6C09AC215568}"/>
    <dgm:cxn modelId="{6CCD750C-541F-5F48-A008-5481089E3C2F}" srcId="{CD5C8B75-4C8C-FA42-8851-4E654EA0B94C}" destId="{605B53CB-511B-B048-B2A5-1D16FE91D5B5}" srcOrd="3" destOrd="0" parTransId="{7BF958D8-4912-054B-B939-EB357EC78C39}" sibTransId="{F1E6EA87-F974-DB41-8A64-1B77B7EC2A5D}"/>
    <dgm:cxn modelId="{BF0E100D-51C2-0D42-B80A-23559344F1C0}" type="presOf" srcId="{BBBA923B-AFC1-5346-A9FB-EB8990F9A61E}" destId="{890AAB52-FCEB-B649-8D52-4C50237D84C1}" srcOrd="0" destOrd="0" presId="urn:microsoft.com/office/officeart/2008/layout/SquareAccentList"/>
    <dgm:cxn modelId="{9DAA030E-C802-3641-87CB-8D45E35B5AD4}" srcId="{CD5C8B75-4C8C-FA42-8851-4E654EA0B94C}" destId="{23E8DF51-0660-D940-8463-FE9ACBA123CD}" srcOrd="0" destOrd="0" parTransId="{CCDAB440-C69D-F445-A9A8-9D9425BC8D43}" sibTransId="{70367A09-CBB0-F547-8970-393A5899178D}"/>
    <dgm:cxn modelId="{26562C13-7F69-D74B-805C-36D3D83F0684}" srcId="{FD988068-BF1C-3145-9EE4-08CFB9E56DDD}" destId="{44055231-47C5-244C-93F8-9ECC9631AAAB}" srcOrd="3" destOrd="0" parTransId="{A273F94C-0BAF-F541-BFDD-31A7C1BC7018}" sibTransId="{B96A22E3-677D-A245-8F6E-E3F8BE1C1102}"/>
    <dgm:cxn modelId="{1ED2F123-C23B-9E41-94F5-4A981EF22E80}" type="presOf" srcId="{23E8DF51-0660-D940-8463-FE9ACBA123CD}" destId="{4284A285-19BB-D542-B66B-ACDAEE049C5D}" srcOrd="0" destOrd="0" presId="urn:microsoft.com/office/officeart/2008/layout/SquareAccentList"/>
    <dgm:cxn modelId="{09602627-4F15-E447-BD08-B99ED9CF0536}" type="presOf" srcId="{DB157324-F651-E049-9777-9B51D81CD215}" destId="{49872ED3-85BE-394E-9B26-8DDBA48AE937}" srcOrd="0" destOrd="0" presId="urn:microsoft.com/office/officeart/2008/layout/SquareAccentList"/>
    <dgm:cxn modelId="{FC197029-B8B7-7A46-8FFD-16C7E4CB28F7}" type="presOf" srcId="{DCEE215B-EC0A-444E-8CEC-F1E427395735}" destId="{DECCBC12-4E16-824D-AECC-9B0AFEBB50C6}" srcOrd="0" destOrd="0" presId="urn:microsoft.com/office/officeart/2008/layout/SquareAccentList"/>
    <dgm:cxn modelId="{4F8EEC2B-9400-B440-8796-6F879D80B866}" type="presOf" srcId="{962BD60E-5862-7942-81AC-2B9401A46FDF}" destId="{01443DB5-C9B3-5549-BF22-AA9450F2BFA4}" srcOrd="0" destOrd="0" presId="urn:microsoft.com/office/officeart/2008/layout/SquareAccentList"/>
    <dgm:cxn modelId="{5973C42C-A63D-D54F-96D9-08D5B91F27A8}" type="presOf" srcId="{FFE5B9F9-3826-AA48-AD31-EDF489013E20}" destId="{429612A2-7F80-A743-934C-EDBB978AC534}" srcOrd="0" destOrd="0" presId="urn:microsoft.com/office/officeart/2008/layout/SquareAccentList"/>
    <dgm:cxn modelId="{B2C34631-D068-9C40-9385-D12054169BFB}" srcId="{5DF78217-73B2-CC4B-B8F1-8E07945700BE}" destId="{DBB2FCA6-4A7C-C744-98E8-AC99B52098D6}" srcOrd="4" destOrd="0" parTransId="{3A3D871D-64D1-8543-84B6-4ABDE2C8A049}" sibTransId="{4A1A05E0-E133-1146-8CCA-4AEC0154E4FF}"/>
    <dgm:cxn modelId="{C9AD4233-68FA-9A4C-9ABB-56817A6265F7}" type="presOf" srcId="{DBB2FCA6-4A7C-C744-98E8-AC99B52098D6}" destId="{16C26EF7-87BC-1540-9D94-E3E9B536D4DC}" srcOrd="0" destOrd="0" presId="urn:microsoft.com/office/officeart/2008/layout/SquareAccentList"/>
    <dgm:cxn modelId="{3CE5BE33-FFBE-FF4F-BA2F-028A018048CD}" srcId="{BBBA923B-AFC1-5346-A9FB-EB8990F9A61E}" destId="{5DF78217-73B2-CC4B-B8F1-8E07945700BE}" srcOrd="0" destOrd="0" parTransId="{4CB6B716-B81C-3441-AF65-A52F67EC1B76}" sibTransId="{C5108A9A-1020-5F4A-A56C-A505BA71CA93}"/>
    <dgm:cxn modelId="{577FA537-D885-F94B-9A04-A8000B2D8993}" srcId="{FD988068-BF1C-3145-9EE4-08CFB9E56DDD}" destId="{1DA0B586-BB04-2540-8895-629258D81D38}" srcOrd="4" destOrd="0" parTransId="{CEE859BE-C188-8E45-A84B-E708B7D28076}" sibTransId="{1DD93441-9E30-4E47-A141-6C63292CE5A3}"/>
    <dgm:cxn modelId="{5EA1153A-266A-E14F-BBEE-084121D7552A}" type="presOf" srcId="{C20E621E-56DB-3242-925F-FF91FB9ACE40}" destId="{AB81F2F6-4134-D44F-980A-F3E64CFA0051}" srcOrd="0" destOrd="0" presId="urn:microsoft.com/office/officeart/2008/layout/SquareAccentList"/>
    <dgm:cxn modelId="{1755C13B-B1BC-2D4E-8A36-96DD4535144B}" srcId="{5DF78217-73B2-CC4B-B8F1-8E07945700BE}" destId="{DCEE215B-EC0A-444E-8CEC-F1E427395735}" srcOrd="2" destOrd="0" parTransId="{8B8CCBE9-5930-5E46-B203-152F9A2B2975}" sibTransId="{2D71DAA8-D9B3-C84F-B72E-A5C5695A1431}"/>
    <dgm:cxn modelId="{FB4BA842-1CBC-A848-BC95-BC2F141F2E50}" type="presOf" srcId="{A94286BB-A4A4-1144-8EF0-761E62AA5174}" destId="{A3A2DB6C-D3ED-2942-A36E-C0CF7A20D826}" srcOrd="0" destOrd="0" presId="urn:microsoft.com/office/officeart/2008/layout/SquareAccentList"/>
    <dgm:cxn modelId="{59D71446-BD70-384D-8BE8-00E1A3C18F07}" type="presOf" srcId="{4A67A7F1-3B1D-984C-9FE4-F67EA40FB957}" destId="{6C528AB0-BEBD-C64E-91A0-02887DCFE1AA}" srcOrd="0" destOrd="0" presId="urn:microsoft.com/office/officeart/2008/layout/SquareAccentList"/>
    <dgm:cxn modelId="{A4B41C46-4116-2940-89FB-17E799091E88}" srcId="{5DF78217-73B2-CC4B-B8F1-8E07945700BE}" destId="{0AD75493-8A74-A348-AC87-B28EDD3A0D05}" srcOrd="0" destOrd="0" parTransId="{A9808E4A-D82F-7E41-8739-A8CC2C7D4DB3}" sibTransId="{D6EC908F-D57A-0E44-8B7A-16596D0DCE3D}"/>
    <dgm:cxn modelId="{E3936347-1EFB-D643-9CBF-0F393EDF66A4}" srcId="{B61B83D5-AB16-AB40-A36E-F30F287C175E}" destId="{1A5503D9-DE7D-B04B-90E0-9C8F6D2266D7}" srcOrd="2" destOrd="0" parTransId="{639CC8A5-F623-7941-9FA6-56C09590EF46}" sibTransId="{7AC6026A-F0A5-8048-8906-796363F00649}"/>
    <dgm:cxn modelId="{66D86658-3E1D-E946-8618-248BBAC4BD24}" type="presOf" srcId="{5DF78217-73B2-CC4B-B8F1-8E07945700BE}" destId="{3AB2DE9B-11BE-CD40-AC0A-5749B7BD618B}" srcOrd="0" destOrd="0" presId="urn:microsoft.com/office/officeart/2008/layout/SquareAccentList"/>
    <dgm:cxn modelId="{D45D585B-0F95-F54F-9B90-A0BDB8AE1681}" type="presOf" srcId="{CD5C8B75-4C8C-FA42-8851-4E654EA0B94C}" destId="{EF1C7FE6-1BEA-8647-AA39-CD4A4AB682D1}" srcOrd="0" destOrd="0" presId="urn:microsoft.com/office/officeart/2008/layout/SquareAccentList"/>
    <dgm:cxn modelId="{0932AA5E-353E-2640-AB2D-FD8B52C0ACB7}" type="presOf" srcId="{1DA0B586-BB04-2540-8895-629258D81D38}" destId="{A896F638-F6A9-0C4A-ABB8-3B976A6D1463}" srcOrd="0" destOrd="0" presId="urn:microsoft.com/office/officeart/2008/layout/SquareAccentList"/>
    <dgm:cxn modelId="{B33EB463-301F-0340-ABE9-1C9A4A935A9A}" srcId="{BBBA923B-AFC1-5346-A9FB-EB8990F9A61E}" destId="{CD5C8B75-4C8C-FA42-8851-4E654EA0B94C}" srcOrd="2" destOrd="0" parTransId="{95516C06-57AB-6D42-908C-0B393CD750F5}" sibTransId="{3C29E1FE-8623-C54D-847A-C412FBB3BC72}"/>
    <dgm:cxn modelId="{A3E14365-9819-9244-8098-9BD9F91ABEA2}" type="presOf" srcId="{63A32A9A-69D6-2A44-9777-657F3190730D}" destId="{11ADC0A6-8500-1A48-AF67-A7FFFD8BDF42}" srcOrd="0" destOrd="0" presId="urn:microsoft.com/office/officeart/2008/layout/SquareAccentList"/>
    <dgm:cxn modelId="{709DDE75-FBE6-9A4E-945F-F4F6E92B5334}" type="presOf" srcId="{B61B83D5-AB16-AB40-A36E-F30F287C175E}" destId="{4F9523E4-8366-FE42-9DA9-ADBC56C75920}" srcOrd="0" destOrd="0" presId="urn:microsoft.com/office/officeart/2008/layout/SquareAccentList"/>
    <dgm:cxn modelId="{D4CA867C-75FE-4849-9A67-076E6BD94BAD}" type="presOf" srcId="{0AD75493-8A74-A348-AC87-B28EDD3A0D05}" destId="{DB882C3A-8D86-AC45-9512-65EC0D0740AB}" srcOrd="0" destOrd="0" presId="urn:microsoft.com/office/officeart/2008/layout/SquareAccentList"/>
    <dgm:cxn modelId="{DCCABC7D-A8AC-1F4D-945D-C003E13BD5FA}" srcId="{5DF78217-73B2-CC4B-B8F1-8E07945700BE}" destId="{C6D1D210-EC7A-324C-B911-8ADF026B1379}" srcOrd="1" destOrd="0" parTransId="{00595F0D-6B5D-F949-9BDA-F0AF222DE51E}" sibTransId="{DFD3CC18-D618-704A-85A6-A272BACA5789}"/>
    <dgm:cxn modelId="{085AA285-25F7-2E47-826F-CA0C0C4F9EE0}" type="presOf" srcId="{C6D1D210-EC7A-324C-B911-8ADF026B1379}" destId="{2C706CDD-70D9-0B41-AB97-83A40D133D4B}" srcOrd="0" destOrd="0" presId="urn:microsoft.com/office/officeart/2008/layout/SquareAccentList"/>
    <dgm:cxn modelId="{BAC9BA8A-3D89-5B4C-8F7C-B7E656364E78}" srcId="{BBBA923B-AFC1-5346-A9FB-EB8990F9A61E}" destId="{B61B83D5-AB16-AB40-A36E-F30F287C175E}" srcOrd="3" destOrd="0" parTransId="{E96475D8-25C6-1746-91B9-DB65B06EF40C}" sibTransId="{2861D8A1-B98F-EE48-89B0-1A62D1FF7DE5}"/>
    <dgm:cxn modelId="{274CCB92-728B-7846-B7AF-54995DC94398}" srcId="{5DF78217-73B2-CC4B-B8F1-8E07945700BE}" destId="{FFE5B9F9-3826-AA48-AD31-EDF489013E20}" srcOrd="3" destOrd="0" parTransId="{C360AD90-C605-1C43-A1FA-53C1D36523F5}" sibTransId="{72623A3B-BEC6-8545-9C2C-BB9867F55B52}"/>
    <dgm:cxn modelId="{6D413196-862A-EB4E-A120-289DD45795E5}" srcId="{CD5C8B75-4C8C-FA42-8851-4E654EA0B94C}" destId="{4ADFB8CF-FE3B-064C-8A54-E1C1EC361447}" srcOrd="4" destOrd="0" parTransId="{5D5D349D-8FF5-4E49-BE0E-BDF00B514E89}" sibTransId="{F5A690D9-4893-FF4B-962D-AF10365A3D18}"/>
    <dgm:cxn modelId="{B4D75C98-B200-7742-868E-E8E0F3A51DF7}" srcId="{FD988068-BF1C-3145-9EE4-08CFB9E56DDD}" destId="{4EDF8B1D-7181-6642-95DE-9D7FEE2674A3}" srcOrd="2" destOrd="0" parTransId="{4769048C-A23E-C947-A9C7-2862F420C5AE}" sibTransId="{C48F3EF6-AAF9-9F43-833C-3C53FC2E2C8C}"/>
    <dgm:cxn modelId="{32DFB799-BDC5-8646-959C-0175C734EA91}" type="presOf" srcId="{63516E59-A48D-9743-9202-C6250CF0424B}" destId="{74403802-D58B-3140-B9AB-846F1914AF71}" srcOrd="0" destOrd="0" presId="urn:microsoft.com/office/officeart/2008/layout/SquareAccentList"/>
    <dgm:cxn modelId="{5CB8B49A-51F3-0540-9B53-E22459E8315E}" type="presOf" srcId="{7F96A420-0997-7B4B-A9E4-F61130AA502B}" destId="{E07B5ACC-85D1-9045-B0A9-31AEFF90A1A4}" srcOrd="0" destOrd="0" presId="urn:microsoft.com/office/officeart/2008/layout/SquareAccentList"/>
    <dgm:cxn modelId="{431BA4A1-E4F4-304B-998B-76C8C2A50B78}" srcId="{B61B83D5-AB16-AB40-A36E-F30F287C175E}" destId="{63A32A9A-69D6-2A44-9777-657F3190730D}" srcOrd="1" destOrd="0" parTransId="{E393AC28-0766-1648-8A5E-73266A914406}" sibTransId="{C13DA02B-D772-2842-9D78-7325A446252E}"/>
    <dgm:cxn modelId="{25FBB7A1-4893-584B-B169-FE8DD19C8AD6}" srcId="{CD5C8B75-4C8C-FA42-8851-4E654EA0B94C}" destId="{962BD60E-5862-7942-81AC-2B9401A46FDF}" srcOrd="2" destOrd="0" parTransId="{8A02CE09-F9B6-ED49-88BA-873756CF854D}" sibTransId="{8F2805FA-7114-E144-B049-F3326A1E05DF}"/>
    <dgm:cxn modelId="{16BAB9A9-96E7-F541-A00A-94C5719E2CB6}" type="presOf" srcId="{4EDF8B1D-7181-6642-95DE-9D7FEE2674A3}" destId="{C2096BFC-2B95-664B-B6E9-DCEFC38EDD4C}" srcOrd="0" destOrd="0" presId="urn:microsoft.com/office/officeart/2008/layout/SquareAccentList"/>
    <dgm:cxn modelId="{8A9006B0-074E-BF47-82DA-205B10902F08}" srcId="{B61B83D5-AB16-AB40-A36E-F30F287C175E}" destId="{7F96A420-0997-7B4B-A9E4-F61130AA502B}" srcOrd="0" destOrd="0" parTransId="{92734F5C-58DE-2C47-B6E3-9226D26A238C}" sibTransId="{7AEC3355-1EEB-B744-90D5-41D82691CEF4}"/>
    <dgm:cxn modelId="{DB6911B1-41FC-CF4A-9808-496D299E1B69}" type="presOf" srcId="{605B53CB-511B-B048-B2A5-1D16FE91D5B5}" destId="{DE17A5C1-3E5B-3B42-BCCC-37E1FAA3851F}" srcOrd="0" destOrd="0" presId="urn:microsoft.com/office/officeart/2008/layout/SquareAccentList"/>
    <dgm:cxn modelId="{AC9A52B1-13CE-1B4A-9CC0-D25179BB9983}" type="presOf" srcId="{4ADFB8CF-FE3B-064C-8A54-E1C1EC361447}" destId="{F0FEF8BD-70FC-A942-ADBF-38AA709C1579}" srcOrd="0" destOrd="0" presId="urn:microsoft.com/office/officeart/2008/layout/SquareAccentList"/>
    <dgm:cxn modelId="{B56D49BF-9676-6649-BAA2-256B071BF00D}" srcId="{BBBA923B-AFC1-5346-A9FB-EB8990F9A61E}" destId="{FD988068-BF1C-3145-9EE4-08CFB9E56DDD}" srcOrd="1" destOrd="0" parTransId="{125047E1-33C3-5742-BF85-3DC316475CD9}" sibTransId="{392498A1-93F6-5D44-9C4F-3CD48D7F7F3A}"/>
    <dgm:cxn modelId="{7C3A8ABF-9E9D-4941-899E-B0DB7A063328}" srcId="{FD988068-BF1C-3145-9EE4-08CFB9E56DDD}" destId="{C20E621E-56DB-3242-925F-FF91FB9ACE40}" srcOrd="0" destOrd="0" parTransId="{638A85BE-B6D2-7C4F-9D1E-ECC77E70172E}" sibTransId="{EE3876AC-AB0C-BA44-BDAD-2D53878CAEC6}"/>
    <dgm:cxn modelId="{CA48FBC3-7F09-5D49-9FDE-0C35E1499042}" srcId="{CD5C8B75-4C8C-FA42-8851-4E654EA0B94C}" destId="{DB157324-F651-E049-9777-9B51D81CD215}" srcOrd="1" destOrd="0" parTransId="{2948FE33-C328-D94E-B4B2-D9D7EE3892F0}" sibTransId="{BC740CC2-6E18-3045-BBB5-B31A264178B7}"/>
    <dgm:cxn modelId="{36FF74C5-1341-1F4B-838D-B79B8D23C3B7}" type="presOf" srcId="{44055231-47C5-244C-93F8-9ECC9631AAAB}" destId="{148EDE61-29E1-214A-B632-A44C465FFA4B}" srcOrd="0" destOrd="0" presId="urn:microsoft.com/office/officeart/2008/layout/SquareAccentList"/>
    <dgm:cxn modelId="{2F7031C8-8B58-1345-A455-FFCA2B96B958}" type="presOf" srcId="{FD988068-BF1C-3145-9EE4-08CFB9E56DDD}" destId="{A3FB2F46-B93D-0D4C-9E26-D2F15AC98073}" srcOrd="0" destOrd="0" presId="urn:microsoft.com/office/officeart/2008/layout/SquareAccentList"/>
    <dgm:cxn modelId="{D43761CC-B361-1940-83EC-BE71AFDF3EFA}" srcId="{FD988068-BF1C-3145-9EE4-08CFB9E56DDD}" destId="{4A67A7F1-3B1D-984C-9FE4-F67EA40FB957}" srcOrd="1" destOrd="0" parTransId="{01E1ADC2-D98D-E54C-9FAF-7C0B52A1DC84}" sibTransId="{E8F6A644-1459-9949-9431-F52D7457A9B8}"/>
    <dgm:cxn modelId="{0C9934DD-E34B-E54A-AEA2-87BC4A473372}" srcId="{B61B83D5-AB16-AB40-A36E-F30F287C175E}" destId="{A94286BB-A4A4-1144-8EF0-761E62AA5174}" srcOrd="4" destOrd="0" parTransId="{D786D883-83B2-664A-86E1-8ECF0889AAFC}" sibTransId="{7A31625F-C9CA-8C40-850D-6BE26277EF26}"/>
    <dgm:cxn modelId="{FBCED5E1-4FF3-E947-B443-ADB913A3F5EA}" type="presOf" srcId="{1A5503D9-DE7D-B04B-90E0-9C8F6D2266D7}" destId="{02F4FD1B-79D7-5641-8D03-96800A82A669}" srcOrd="0" destOrd="0" presId="urn:microsoft.com/office/officeart/2008/layout/SquareAccentList"/>
    <dgm:cxn modelId="{F13E0AB1-34B8-0A40-85E3-049FECB82D12}" type="presParOf" srcId="{890AAB52-FCEB-B649-8D52-4C50237D84C1}" destId="{82BD747F-FD81-A940-9E54-B63D30E20EA9}" srcOrd="0" destOrd="0" presId="urn:microsoft.com/office/officeart/2008/layout/SquareAccentList"/>
    <dgm:cxn modelId="{2C61B9B3-3F57-7249-A3B3-09FACFAEA53D}" type="presParOf" srcId="{82BD747F-FD81-A940-9E54-B63D30E20EA9}" destId="{1EF1701C-7089-6442-AA61-0EECDD3B44F5}" srcOrd="0" destOrd="0" presId="urn:microsoft.com/office/officeart/2008/layout/SquareAccentList"/>
    <dgm:cxn modelId="{DD3F3C4C-276E-3D49-AB27-5009581E9B0D}" type="presParOf" srcId="{1EF1701C-7089-6442-AA61-0EECDD3B44F5}" destId="{9446B376-6BA8-D645-986A-6748BE23D5C8}" srcOrd="0" destOrd="0" presId="urn:microsoft.com/office/officeart/2008/layout/SquareAccentList"/>
    <dgm:cxn modelId="{7DA9FAA3-2AEB-7C43-9141-1E5A69601E7C}" type="presParOf" srcId="{1EF1701C-7089-6442-AA61-0EECDD3B44F5}" destId="{2687A9DC-424A-8347-B188-DE794E861947}" srcOrd="1" destOrd="0" presId="urn:microsoft.com/office/officeart/2008/layout/SquareAccentList"/>
    <dgm:cxn modelId="{BEF7398E-95C9-8F4A-B5A6-F8252A5F8903}" type="presParOf" srcId="{1EF1701C-7089-6442-AA61-0EECDD3B44F5}" destId="{3AB2DE9B-11BE-CD40-AC0A-5749B7BD618B}" srcOrd="2" destOrd="0" presId="urn:microsoft.com/office/officeart/2008/layout/SquareAccentList"/>
    <dgm:cxn modelId="{4F3587C3-87B9-1A4E-AD96-BA59C1D99581}" type="presParOf" srcId="{82BD747F-FD81-A940-9E54-B63D30E20EA9}" destId="{C3AAA527-FB63-A545-A066-E0C431C5AF73}" srcOrd="1" destOrd="0" presId="urn:microsoft.com/office/officeart/2008/layout/SquareAccentList"/>
    <dgm:cxn modelId="{0800AEB7-EF0C-2547-BE45-D2193C10AF4F}" type="presParOf" srcId="{C3AAA527-FB63-A545-A066-E0C431C5AF73}" destId="{1847DB16-7950-9348-8A03-DBD9BB32CCF3}" srcOrd="0" destOrd="0" presId="urn:microsoft.com/office/officeart/2008/layout/SquareAccentList"/>
    <dgm:cxn modelId="{68EBF6F2-3BD3-E34A-98A6-F8F7F8A9B997}" type="presParOf" srcId="{1847DB16-7950-9348-8A03-DBD9BB32CCF3}" destId="{42B07B35-5077-5248-8B5D-983537AEA1E6}" srcOrd="0" destOrd="0" presId="urn:microsoft.com/office/officeart/2008/layout/SquareAccentList"/>
    <dgm:cxn modelId="{85BF0F5D-F558-F14C-85F3-78EE6213E8F6}" type="presParOf" srcId="{1847DB16-7950-9348-8A03-DBD9BB32CCF3}" destId="{DB882C3A-8D86-AC45-9512-65EC0D0740AB}" srcOrd="1" destOrd="0" presId="urn:microsoft.com/office/officeart/2008/layout/SquareAccentList"/>
    <dgm:cxn modelId="{C42335E0-CC40-984F-84AD-073B2D0DC87F}" type="presParOf" srcId="{C3AAA527-FB63-A545-A066-E0C431C5AF73}" destId="{BA5DACFC-8F99-3445-BF0B-D45AB74C14BD}" srcOrd="1" destOrd="0" presId="urn:microsoft.com/office/officeart/2008/layout/SquareAccentList"/>
    <dgm:cxn modelId="{6BEC5515-ADA8-B144-9BCB-67938CA62743}" type="presParOf" srcId="{BA5DACFC-8F99-3445-BF0B-D45AB74C14BD}" destId="{D641FFD1-DC41-F145-B7FB-07BBEED5E4ED}" srcOrd="0" destOrd="0" presId="urn:microsoft.com/office/officeart/2008/layout/SquareAccentList"/>
    <dgm:cxn modelId="{AB0279E6-A94B-864C-B8FD-5B903C2CD381}" type="presParOf" srcId="{BA5DACFC-8F99-3445-BF0B-D45AB74C14BD}" destId="{2C706CDD-70D9-0B41-AB97-83A40D133D4B}" srcOrd="1" destOrd="0" presId="urn:microsoft.com/office/officeart/2008/layout/SquareAccentList"/>
    <dgm:cxn modelId="{FAA2970D-A721-C746-9B7D-62F5884B70BB}" type="presParOf" srcId="{C3AAA527-FB63-A545-A066-E0C431C5AF73}" destId="{A999FAB8-691A-7349-8B61-27120ECF59D9}" srcOrd="2" destOrd="0" presId="urn:microsoft.com/office/officeart/2008/layout/SquareAccentList"/>
    <dgm:cxn modelId="{816210AC-E5C2-1941-81FD-38F54BEA84F3}" type="presParOf" srcId="{A999FAB8-691A-7349-8B61-27120ECF59D9}" destId="{0A79F9A9-70B6-B44E-8397-1B36FC78C33A}" srcOrd="0" destOrd="0" presId="urn:microsoft.com/office/officeart/2008/layout/SquareAccentList"/>
    <dgm:cxn modelId="{6B08F399-CF57-2F4E-A701-1F8534CE6B67}" type="presParOf" srcId="{A999FAB8-691A-7349-8B61-27120ECF59D9}" destId="{DECCBC12-4E16-824D-AECC-9B0AFEBB50C6}" srcOrd="1" destOrd="0" presId="urn:microsoft.com/office/officeart/2008/layout/SquareAccentList"/>
    <dgm:cxn modelId="{B3B50747-F430-8141-8E16-0808529C078F}" type="presParOf" srcId="{C3AAA527-FB63-A545-A066-E0C431C5AF73}" destId="{12597187-D000-6D41-8806-5FC2467735FE}" srcOrd="3" destOrd="0" presId="urn:microsoft.com/office/officeart/2008/layout/SquareAccentList"/>
    <dgm:cxn modelId="{1939509D-5EC1-6F40-B46F-492EFD80AB04}" type="presParOf" srcId="{12597187-D000-6D41-8806-5FC2467735FE}" destId="{37908590-54A0-4A4A-921E-B81A12E30EE9}" srcOrd="0" destOrd="0" presId="urn:microsoft.com/office/officeart/2008/layout/SquareAccentList"/>
    <dgm:cxn modelId="{83B3F9BD-2AB6-9F49-9ECD-E943FB46CD0C}" type="presParOf" srcId="{12597187-D000-6D41-8806-5FC2467735FE}" destId="{429612A2-7F80-A743-934C-EDBB978AC534}" srcOrd="1" destOrd="0" presId="urn:microsoft.com/office/officeart/2008/layout/SquareAccentList"/>
    <dgm:cxn modelId="{5B693A48-8670-B14A-8F59-524072AA3AE2}" type="presParOf" srcId="{C3AAA527-FB63-A545-A066-E0C431C5AF73}" destId="{B8E0C21D-645B-7848-8F5D-749DCE4C57AA}" srcOrd="4" destOrd="0" presId="urn:microsoft.com/office/officeart/2008/layout/SquareAccentList"/>
    <dgm:cxn modelId="{84012D92-0B3C-754A-919B-23584371D23B}" type="presParOf" srcId="{B8E0C21D-645B-7848-8F5D-749DCE4C57AA}" destId="{DB7B9CF9-6C20-264E-86A3-51DE248D92A6}" srcOrd="0" destOrd="0" presId="urn:microsoft.com/office/officeart/2008/layout/SquareAccentList"/>
    <dgm:cxn modelId="{3179F050-FFB8-994D-B882-7D98C15B9E9C}" type="presParOf" srcId="{B8E0C21D-645B-7848-8F5D-749DCE4C57AA}" destId="{16C26EF7-87BC-1540-9D94-E3E9B536D4DC}" srcOrd="1" destOrd="0" presId="urn:microsoft.com/office/officeart/2008/layout/SquareAccentList"/>
    <dgm:cxn modelId="{B9A2793A-2325-8B4F-A10A-5BFEBDA86FF4}" type="presParOf" srcId="{890AAB52-FCEB-B649-8D52-4C50237D84C1}" destId="{9ABED6C6-91E2-6E4C-9D25-2857C4F22B2B}" srcOrd="1" destOrd="0" presId="urn:microsoft.com/office/officeart/2008/layout/SquareAccentList"/>
    <dgm:cxn modelId="{4B318422-1FA0-C44B-9B6E-ED43B3AA612E}" type="presParOf" srcId="{9ABED6C6-91E2-6E4C-9D25-2857C4F22B2B}" destId="{EF47E95A-8498-F149-94E6-9EC37C12943E}" srcOrd="0" destOrd="0" presId="urn:microsoft.com/office/officeart/2008/layout/SquareAccentList"/>
    <dgm:cxn modelId="{D13AA251-75A1-CD47-9F78-F0D24C2A276E}" type="presParOf" srcId="{EF47E95A-8498-F149-94E6-9EC37C12943E}" destId="{850106A7-7449-FD4E-A9D2-FBB7EF349539}" srcOrd="0" destOrd="0" presId="urn:microsoft.com/office/officeart/2008/layout/SquareAccentList"/>
    <dgm:cxn modelId="{A1CB61F2-07E7-BC49-9768-27A56B0DBFFB}" type="presParOf" srcId="{EF47E95A-8498-F149-94E6-9EC37C12943E}" destId="{6A82E792-FF6B-0E46-A892-C5105B104FEA}" srcOrd="1" destOrd="0" presId="urn:microsoft.com/office/officeart/2008/layout/SquareAccentList"/>
    <dgm:cxn modelId="{5B492C6A-5E9F-D245-B822-108CB25E85C2}" type="presParOf" srcId="{EF47E95A-8498-F149-94E6-9EC37C12943E}" destId="{A3FB2F46-B93D-0D4C-9E26-D2F15AC98073}" srcOrd="2" destOrd="0" presId="urn:microsoft.com/office/officeart/2008/layout/SquareAccentList"/>
    <dgm:cxn modelId="{A2DFCE4A-A7D4-D646-A5D6-6E728963BC61}" type="presParOf" srcId="{9ABED6C6-91E2-6E4C-9D25-2857C4F22B2B}" destId="{FCB3DE9C-502B-3C45-8033-1EB42DB5D56A}" srcOrd="1" destOrd="0" presId="urn:microsoft.com/office/officeart/2008/layout/SquareAccentList"/>
    <dgm:cxn modelId="{CBF3D80C-2458-EB44-8BDE-F54E6C646609}" type="presParOf" srcId="{FCB3DE9C-502B-3C45-8033-1EB42DB5D56A}" destId="{CA79E8B2-E72D-1A48-9ED4-D1DC3BBAB7A6}" srcOrd="0" destOrd="0" presId="urn:microsoft.com/office/officeart/2008/layout/SquareAccentList"/>
    <dgm:cxn modelId="{99C1DD6D-62DD-0047-943D-FC55AA9008EB}" type="presParOf" srcId="{CA79E8B2-E72D-1A48-9ED4-D1DC3BBAB7A6}" destId="{6A7B43C2-9F85-E144-9282-E3EC98DB5340}" srcOrd="0" destOrd="0" presId="urn:microsoft.com/office/officeart/2008/layout/SquareAccentList"/>
    <dgm:cxn modelId="{72972160-FD1A-904A-AA23-939B52E7EADD}" type="presParOf" srcId="{CA79E8B2-E72D-1A48-9ED4-D1DC3BBAB7A6}" destId="{AB81F2F6-4134-D44F-980A-F3E64CFA0051}" srcOrd="1" destOrd="0" presId="urn:microsoft.com/office/officeart/2008/layout/SquareAccentList"/>
    <dgm:cxn modelId="{7181E046-5B2D-6049-B0C6-706D83DAFD22}" type="presParOf" srcId="{FCB3DE9C-502B-3C45-8033-1EB42DB5D56A}" destId="{EE81D6AC-CF69-7C45-B003-D740B7C059A7}" srcOrd="1" destOrd="0" presId="urn:microsoft.com/office/officeart/2008/layout/SquareAccentList"/>
    <dgm:cxn modelId="{5D8E286F-CF6C-2A4A-892B-9EB265C96CE9}" type="presParOf" srcId="{EE81D6AC-CF69-7C45-B003-D740B7C059A7}" destId="{C5BFFF23-7B84-3742-AA62-270F1095B1C2}" srcOrd="0" destOrd="0" presId="urn:microsoft.com/office/officeart/2008/layout/SquareAccentList"/>
    <dgm:cxn modelId="{AD50B2C7-8C31-F547-98B8-98C0DF133838}" type="presParOf" srcId="{EE81D6AC-CF69-7C45-B003-D740B7C059A7}" destId="{6C528AB0-BEBD-C64E-91A0-02887DCFE1AA}" srcOrd="1" destOrd="0" presId="urn:microsoft.com/office/officeart/2008/layout/SquareAccentList"/>
    <dgm:cxn modelId="{DD231A5B-0EF9-AB4E-8F2A-B7EE9B6832C2}" type="presParOf" srcId="{FCB3DE9C-502B-3C45-8033-1EB42DB5D56A}" destId="{929C783F-A936-BF46-BD83-164495639DF8}" srcOrd="2" destOrd="0" presId="urn:microsoft.com/office/officeart/2008/layout/SquareAccentList"/>
    <dgm:cxn modelId="{23A0D79B-EC90-484F-B771-15E097A2A98E}" type="presParOf" srcId="{929C783F-A936-BF46-BD83-164495639DF8}" destId="{CE0940E5-76FA-6045-BF1A-6F01465381FB}" srcOrd="0" destOrd="0" presId="urn:microsoft.com/office/officeart/2008/layout/SquareAccentList"/>
    <dgm:cxn modelId="{22F34B39-57D0-BE42-A3C8-52D34DCBA914}" type="presParOf" srcId="{929C783F-A936-BF46-BD83-164495639DF8}" destId="{C2096BFC-2B95-664B-B6E9-DCEFC38EDD4C}" srcOrd="1" destOrd="0" presId="urn:microsoft.com/office/officeart/2008/layout/SquareAccentList"/>
    <dgm:cxn modelId="{F67F755D-9D3A-8540-A727-FA208B7937B6}" type="presParOf" srcId="{FCB3DE9C-502B-3C45-8033-1EB42DB5D56A}" destId="{FB883F45-58CC-FA4B-8239-CC21260FB9D2}" srcOrd="3" destOrd="0" presId="urn:microsoft.com/office/officeart/2008/layout/SquareAccentList"/>
    <dgm:cxn modelId="{96D270E7-89C2-AD4A-9DC1-C26EE89E7659}" type="presParOf" srcId="{FB883F45-58CC-FA4B-8239-CC21260FB9D2}" destId="{8B3D1648-A783-394D-BEBE-E7C5CD11B557}" srcOrd="0" destOrd="0" presId="urn:microsoft.com/office/officeart/2008/layout/SquareAccentList"/>
    <dgm:cxn modelId="{A50F01E1-25B7-8F4D-BD4D-A6ACF9B14F02}" type="presParOf" srcId="{FB883F45-58CC-FA4B-8239-CC21260FB9D2}" destId="{148EDE61-29E1-214A-B632-A44C465FFA4B}" srcOrd="1" destOrd="0" presId="urn:microsoft.com/office/officeart/2008/layout/SquareAccentList"/>
    <dgm:cxn modelId="{28D2BEB0-C022-3748-817A-ED9C95D88E73}" type="presParOf" srcId="{FCB3DE9C-502B-3C45-8033-1EB42DB5D56A}" destId="{FF39C777-FEDB-AE44-A667-041098FED3CB}" srcOrd="4" destOrd="0" presId="urn:microsoft.com/office/officeart/2008/layout/SquareAccentList"/>
    <dgm:cxn modelId="{CA35D6EC-ED4E-704A-A87B-2F998D2DBA6F}" type="presParOf" srcId="{FF39C777-FEDB-AE44-A667-041098FED3CB}" destId="{EEC87E22-4D0C-1941-A110-A8EC0D6D1E1A}" srcOrd="0" destOrd="0" presId="urn:microsoft.com/office/officeart/2008/layout/SquareAccentList"/>
    <dgm:cxn modelId="{A393CF24-89DF-AC4F-8365-7FEBD5E1AF66}" type="presParOf" srcId="{FF39C777-FEDB-AE44-A667-041098FED3CB}" destId="{A896F638-F6A9-0C4A-ABB8-3B976A6D1463}" srcOrd="1" destOrd="0" presId="urn:microsoft.com/office/officeart/2008/layout/SquareAccentList"/>
    <dgm:cxn modelId="{68B4D926-701D-D04C-B790-2CA82DDEE11D}" type="presParOf" srcId="{890AAB52-FCEB-B649-8D52-4C50237D84C1}" destId="{1EA1C3D6-E2DC-0341-B776-2A5E9F5EECF9}" srcOrd="2" destOrd="0" presId="urn:microsoft.com/office/officeart/2008/layout/SquareAccentList"/>
    <dgm:cxn modelId="{622F0F8A-7388-884E-BF2E-FB0BE6941640}" type="presParOf" srcId="{1EA1C3D6-E2DC-0341-B776-2A5E9F5EECF9}" destId="{86C564B7-5883-5A44-9B1C-AD01684DBECA}" srcOrd="0" destOrd="0" presId="urn:microsoft.com/office/officeart/2008/layout/SquareAccentList"/>
    <dgm:cxn modelId="{28D2B4B1-61B4-8048-B52F-1892F15B93BA}" type="presParOf" srcId="{86C564B7-5883-5A44-9B1C-AD01684DBECA}" destId="{48F8CC30-2541-7D4F-9C4A-E90014657D14}" srcOrd="0" destOrd="0" presId="urn:microsoft.com/office/officeart/2008/layout/SquareAccentList"/>
    <dgm:cxn modelId="{2FB3E56D-D6EE-F844-9637-B7B1AF870BB7}" type="presParOf" srcId="{86C564B7-5883-5A44-9B1C-AD01684DBECA}" destId="{4CAEBB04-07B5-844E-9F13-DCDC1361F234}" srcOrd="1" destOrd="0" presId="urn:microsoft.com/office/officeart/2008/layout/SquareAccentList"/>
    <dgm:cxn modelId="{A6CFD978-BD3D-EA4D-B7BE-35F3F688ED7E}" type="presParOf" srcId="{86C564B7-5883-5A44-9B1C-AD01684DBECA}" destId="{EF1C7FE6-1BEA-8647-AA39-CD4A4AB682D1}" srcOrd="2" destOrd="0" presId="urn:microsoft.com/office/officeart/2008/layout/SquareAccentList"/>
    <dgm:cxn modelId="{899EACF3-F8CC-0B40-8814-BD142A0CE45C}" type="presParOf" srcId="{1EA1C3D6-E2DC-0341-B776-2A5E9F5EECF9}" destId="{4B1E15CD-3FBC-1541-BDAC-E51B423AD8D0}" srcOrd="1" destOrd="0" presId="urn:microsoft.com/office/officeart/2008/layout/SquareAccentList"/>
    <dgm:cxn modelId="{D9A39A71-683B-3B40-931F-A02E9E18050C}" type="presParOf" srcId="{4B1E15CD-3FBC-1541-BDAC-E51B423AD8D0}" destId="{80623535-51DC-CD45-BB25-5EF576A48053}" srcOrd="0" destOrd="0" presId="urn:microsoft.com/office/officeart/2008/layout/SquareAccentList"/>
    <dgm:cxn modelId="{9D8C44B8-C29B-AC45-AAC1-FFB663B3758A}" type="presParOf" srcId="{80623535-51DC-CD45-BB25-5EF576A48053}" destId="{AE0AD0D8-BADB-B643-B045-3712929DE53E}" srcOrd="0" destOrd="0" presId="urn:microsoft.com/office/officeart/2008/layout/SquareAccentList"/>
    <dgm:cxn modelId="{99976FD1-F2C9-C746-AB4B-7B4F87C0E980}" type="presParOf" srcId="{80623535-51DC-CD45-BB25-5EF576A48053}" destId="{4284A285-19BB-D542-B66B-ACDAEE049C5D}" srcOrd="1" destOrd="0" presId="urn:microsoft.com/office/officeart/2008/layout/SquareAccentList"/>
    <dgm:cxn modelId="{E36D1C58-DFDE-934C-8307-C6BACB6E951C}" type="presParOf" srcId="{4B1E15CD-3FBC-1541-BDAC-E51B423AD8D0}" destId="{C45C7E22-DEB3-DE4B-A821-870802C86161}" srcOrd="1" destOrd="0" presId="urn:microsoft.com/office/officeart/2008/layout/SquareAccentList"/>
    <dgm:cxn modelId="{99471452-49EF-0447-808B-109B1B841E2E}" type="presParOf" srcId="{C45C7E22-DEB3-DE4B-A821-870802C86161}" destId="{327EAB55-293F-4040-8453-7CAEDF9FA826}" srcOrd="0" destOrd="0" presId="urn:microsoft.com/office/officeart/2008/layout/SquareAccentList"/>
    <dgm:cxn modelId="{D447B9DA-70AD-7D41-8391-BA15CCFD2421}" type="presParOf" srcId="{C45C7E22-DEB3-DE4B-A821-870802C86161}" destId="{49872ED3-85BE-394E-9B26-8DDBA48AE937}" srcOrd="1" destOrd="0" presId="urn:microsoft.com/office/officeart/2008/layout/SquareAccentList"/>
    <dgm:cxn modelId="{3D21F622-3458-EA4F-AF81-F88D50D85DC4}" type="presParOf" srcId="{4B1E15CD-3FBC-1541-BDAC-E51B423AD8D0}" destId="{B921301B-2867-7248-9689-5B50BEA43817}" srcOrd="2" destOrd="0" presId="urn:microsoft.com/office/officeart/2008/layout/SquareAccentList"/>
    <dgm:cxn modelId="{9E0F612C-D46F-204A-9659-DEDC86BCD1E3}" type="presParOf" srcId="{B921301B-2867-7248-9689-5B50BEA43817}" destId="{5AA90801-EF7C-0543-AAF0-4C6CBD0366DF}" srcOrd="0" destOrd="0" presId="urn:microsoft.com/office/officeart/2008/layout/SquareAccentList"/>
    <dgm:cxn modelId="{2D2622C6-8927-AC4C-A574-8DEA14F0641F}" type="presParOf" srcId="{B921301B-2867-7248-9689-5B50BEA43817}" destId="{01443DB5-C9B3-5549-BF22-AA9450F2BFA4}" srcOrd="1" destOrd="0" presId="urn:microsoft.com/office/officeart/2008/layout/SquareAccentList"/>
    <dgm:cxn modelId="{E6F2A0D8-2FCF-1E42-A26C-C778591106E0}" type="presParOf" srcId="{4B1E15CD-3FBC-1541-BDAC-E51B423AD8D0}" destId="{4047E129-9662-764F-9ECB-1D7EF7D6531C}" srcOrd="3" destOrd="0" presId="urn:microsoft.com/office/officeart/2008/layout/SquareAccentList"/>
    <dgm:cxn modelId="{70C8E2F7-7540-4A40-8B0F-1B76903CEE90}" type="presParOf" srcId="{4047E129-9662-764F-9ECB-1D7EF7D6531C}" destId="{F9E295B8-40E0-504C-8032-BC4863F95187}" srcOrd="0" destOrd="0" presId="urn:microsoft.com/office/officeart/2008/layout/SquareAccentList"/>
    <dgm:cxn modelId="{640B955D-A6E3-CA4F-8240-E73F9868C451}" type="presParOf" srcId="{4047E129-9662-764F-9ECB-1D7EF7D6531C}" destId="{DE17A5C1-3E5B-3B42-BCCC-37E1FAA3851F}" srcOrd="1" destOrd="0" presId="urn:microsoft.com/office/officeart/2008/layout/SquareAccentList"/>
    <dgm:cxn modelId="{A94D7990-D5C6-7840-9D5C-0AD05404B362}" type="presParOf" srcId="{4B1E15CD-3FBC-1541-BDAC-E51B423AD8D0}" destId="{50D24EA1-AC76-F440-B5C7-450FBD1E6EA4}" srcOrd="4" destOrd="0" presId="urn:microsoft.com/office/officeart/2008/layout/SquareAccentList"/>
    <dgm:cxn modelId="{F389BD8E-3A40-5342-AF62-4B1E050CBA74}" type="presParOf" srcId="{50D24EA1-AC76-F440-B5C7-450FBD1E6EA4}" destId="{761C4A27-4556-2243-928E-B815BEADD22F}" srcOrd="0" destOrd="0" presId="urn:microsoft.com/office/officeart/2008/layout/SquareAccentList"/>
    <dgm:cxn modelId="{0FA4E565-674B-7C4D-B10B-5590B980AA27}" type="presParOf" srcId="{50D24EA1-AC76-F440-B5C7-450FBD1E6EA4}" destId="{F0FEF8BD-70FC-A942-ADBF-38AA709C1579}" srcOrd="1" destOrd="0" presId="urn:microsoft.com/office/officeart/2008/layout/SquareAccentList"/>
    <dgm:cxn modelId="{FE9FD621-7098-B142-B30B-3ECDC6434E65}" type="presParOf" srcId="{890AAB52-FCEB-B649-8D52-4C50237D84C1}" destId="{313CDA62-2371-0147-88F7-EDBB1A757254}" srcOrd="3" destOrd="0" presId="urn:microsoft.com/office/officeart/2008/layout/SquareAccentList"/>
    <dgm:cxn modelId="{8EBE4FAA-CC6B-F044-8223-65651154F7DE}" type="presParOf" srcId="{313CDA62-2371-0147-88F7-EDBB1A757254}" destId="{5A5134FF-47F6-1D4E-89D9-C58686C59DD7}" srcOrd="0" destOrd="0" presId="urn:microsoft.com/office/officeart/2008/layout/SquareAccentList"/>
    <dgm:cxn modelId="{B8809995-388B-7540-8814-DC53670491A8}" type="presParOf" srcId="{5A5134FF-47F6-1D4E-89D9-C58686C59DD7}" destId="{1C533C1D-C4CB-364F-B1F8-970594EB1B32}" srcOrd="0" destOrd="0" presId="urn:microsoft.com/office/officeart/2008/layout/SquareAccentList"/>
    <dgm:cxn modelId="{C4EBEA95-E872-E549-A76C-148556FA3484}" type="presParOf" srcId="{5A5134FF-47F6-1D4E-89D9-C58686C59DD7}" destId="{81861466-1619-E248-BF2A-B79C27B5E9BA}" srcOrd="1" destOrd="0" presId="urn:microsoft.com/office/officeart/2008/layout/SquareAccentList"/>
    <dgm:cxn modelId="{D8F72D6E-17B5-1C4B-AC44-757B519BF5B3}" type="presParOf" srcId="{5A5134FF-47F6-1D4E-89D9-C58686C59DD7}" destId="{4F9523E4-8366-FE42-9DA9-ADBC56C75920}" srcOrd="2" destOrd="0" presId="urn:microsoft.com/office/officeart/2008/layout/SquareAccentList"/>
    <dgm:cxn modelId="{C4C0C732-E66F-B643-891A-2D240521C729}" type="presParOf" srcId="{313CDA62-2371-0147-88F7-EDBB1A757254}" destId="{FC09466E-81A4-814C-83C9-89B6347EEF97}" srcOrd="1" destOrd="0" presId="urn:microsoft.com/office/officeart/2008/layout/SquareAccentList"/>
    <dgm:cxn modelId="{F6CE3564-7546-D74F-B5DB-B2B22FCD61C4}" type="presParOf" srcId="{FC09466E-81A4-814C-83C9-89B6347EEF97}" destId="{33C1B2DB-C818-6044-95DD-6628C50B2D42}" srcOrd="0" destOrd="0" presId="urn:microsoft.com/office/officeart/2008/layout/SquareAccentList"/>
    <dgm:cxn modelId="{20933DB3-25B7-3042-B982-17E9A25D9E2C}" type="presParOf" srcId="{33C1B2DB-C818-6044-95DD-6628C50B2D42}" destId="{668781D5-6116-134E-9FDE-182C88753A29}" srcOrd="0" destOrd="0" presId="urn:microsoft.com/office/officeart/2008/layout/SquareAccentList"/>
    <dgm:cxn modelId="{A08EADA9-656D-694B-B73B-3FEEA93CB683}" type="presParOf" srcId="{33C1B2DB-C818-6044-95DD-6628C50B2D42}" destId="{E07B5ACC-85D1-9045-B0A9-31AEFF90A1A4}" srcOrd="1" destOrd="0" presId="urn:microsoft.com/office/officeart/2008/layout/SquareAccentList"/>
    <dgm:cxn modelId="{183B3F3E-FE84-914D-9B4D-B2C3EB583D91}" type="presParOf" srcId="{FC09466E-81A4-814C-83C9-89B6347EEF97}" destId="{FDE8FA29-D9FC-CF44-871E-EA3BB1C78541}" srcOrd="1" destOrd="0" presId="urn:microsoft.com/office/officeart/2008/layout/SquareAccentList"/>
    <dgm:cxn modelId="{C2C08E55-C396-2747-8D0C-2D2F5515CE3D}" type="presParOf" srcId="{FDE8FA29-D9FC-CF44-871E-EA3BB1C78541}" destId="{644DA811-0BEB-3A4B-B702-095E8E001DF5}" srcOrd="0" destOrd="0" presId="urn:microsoft.com/office/officeart/2008/layout/SquareAccentList"/>
    <dgm:cxn modelId="{7E2D7D35-3026-DB4D-A4B5-E64D864FD7E7}" type="presParOf" srcId="{FDE8FA29-D9FC-CF44-871E-EA3BB1C78541}" destId="{11ADC0A6-8500-1A48-AF67-A7FFFD8BDF42}" srcOrd="1" destOrd="0" presId="urn:microsoft.com/office/officeart/2008/layout/SquareAccentList"/>
    <dgm:cxn modelId="{4E0A34CF-F7FE-FA4B-BFBE-98EBD246C196}" type="presParOf" srcId="{FC09466E-81A4-814C-83C9-89B6347EEF97}" destId="{40D4B2EE-453B-2640-83A4-68B95FEE6949}" srcOrd="2" destOrd="0" presId="urn:microsoft.com/office/officeart/2008/layout/SquareAccentList"/>
    <dgm:cxn modelId="{0ACC4C6D-E788-C943-9F41-F46551071649}" type="presParOf" srcId="{40D4B2EE-453B-2640-83A4-68B95FEE6949}" destId="{FD6BF5E2-34DA-AB48-8A7C-34513D5D2460}" srcOrd="0" destOrd="0" presId="urn:microsoft.com/office/officeart/2008/layout/SquareAccentList"/>
    <dgm:cxn modelId="{8D9FD7FA-5D97-244A-8633-16B55EC2FE57}" type="presParOf" srcId="{40D4B2EE-453B-2640-83A4-68B95FEE6949}" destId="{02F4FD1B-79D7-5641-8D03-96800A82A669}" srcOrd="1" destOrd="0" presId="urn:microsoft.com/office/officeart/2008/layout/SquareAccentList"/>
    <dgm:cxn modelId="{D0DEECE7-D55F-8D44-BD5E-2F359230A56E}" type="presParOf" srcId="{FC09466E-81A4-814C-83C9-89B6347EEF97}" destId="{E1BD0F53-92F3-1E4E-B9EA-55B3177F4B7B}" srcOrd="3" destOrd="0" presId="urn:microsoft.com/office/officeart/2008/layout/SquareAccentList"/>
    <dgm:cxn modelId="{B0EE4F28-3E12-F346-9DF1-74B2E4A2928E}" type="presParOf" srcId="{E1BD0F53-92F3-1E4E-B9EA-55B3177F4B7B}" destId="{F9B7AD95-F6BC-4B44-A46C-D7EE2A570DBB}" srcOrd="0" destOrd="0" presId="urn:microsoft.com/office/officeart/2008/layout/SquareAccentList"/>
    <dgm:cxn modelId="{6B405663-6F01-2743-AD10-9960C9B4E076}" type="presParOf" srcId="{E1BD0F53-92F3-1E4E-B9EA-55B3177F4B7B}" destId="{74403802-D58B-3140-B9AB-846F1914AF71}" srcOrd="1" destOrd="0" presId="urn:microsoft.com/office/officeart/2008/layout/SquareAccentList"/>
    <dgm:cxn modelId="{58D690FB-B9AE-B24B-8CAD-209F533D8A53}" type="presParOf" srcId="{FC09466E-81A4-814C-83C9-89B6347EEF97}" destId="{99EC5A13-2A25-E34A-8CF1-578AF2868A24}" srcOrd="4" destOrd="0" presId="urn:microsoft.com/office/officeart/2008/layout/SquareAccentList"/>
    <dgm:cxn modelId="{375FB65B-028C-0445-BD31-DC54EEC6C0FF}" type="presParOf" srcId="{99EC5A13-2A25-E34A-8CF1-578AF2868A24}" destId="{B87F41F7-C79E-C34F-9EF2-B6A1A727DE10}" srcOrd="0" destOrd="0" presId="urn:microsoft.com/office/officeart/2008/layout/SquareAccentList"/>
    <dgm:cxn modelId="{FE2214BC-F630-0D4B-9EE4-4BD3EA89A734}" type="presParOf" srcId="{99EC5A13-2A25-E34A-8CF1-578AF2868A24}" destId="{A3A2DB6C-D3ED-2942-A36E-C0CF7A20D826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BDDE0-6243-4763-96B0-F4363CC4A072}">
      <dsp:nvSpPr>
        <dsp:cNvPr id="0" name=""/>
        <dsp:cNvSpPr/>
      </dsp:nvSpPr>
      <dsp:spPr>
        <a:xfrm>
          <a:off x="0" y="1246"/>
          <a:ext cx="9493250" cy="5312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D25E3E-7204-4C81-87F3-B96A2A93C897}">
      <dsp:nvSpPr>
        <dsp:cNvPr id="0" name=""/>
        <dsp:cNvSpPr/>
      </dsp:nvSpPr>
      <dsp:spPr>
        <a:xfrm>
          <a:off x="160707" y="120781"/>
          <a:ext cx="292195" cy="29219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74165-6F46-4BCC-82E9-C8637BFFCA88}">
      <dsp:nvSpPr>
        <dsp:cNvPr id="0" name=""/>
        <dsp:cNvSpPr/>
      </dsp:nvSpPr>
      <dsp:spPr>
        <a:xfrm>
          <a:off x="613611" y="1246"/>
          <a:ext cx="8879638" cy="531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26" tIns="56226" rIns="56226" bIns="562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explanation and processing</a:t>
          </a:r>
        </a:p>
      </dsp:txBody>
      <dsp:txXfrm>
        <a:off x="613611" y="1246"/>
        <a:ext cx="8879638" cy="531265"/>
      </dsp:txXfrm>
    </dsp:sp>
    <dsp:sp modelId="{CDAAB104-D8DF-43BF-A762-8B1DD3DA1B5E}">
      <dsp:nvSpPr>
        <dsp:cNvPr id="0" name=""/>
        <dsp:cNvSpPr/>
      </dsp:nvSpPr>
      <dsp:spPr>
        <a:xfrm>
          <a:off x="0" y="665328"/>
          <a:ext cx="9493250" cy="5312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8CA24-9BC2-4790-9D31-BD3F746D5F2A}">
      <dsp:nvSpPr>
        <dsp:cNvPr id="0" name=""/>
        <dsp:cNvSpPr/>
      </dsp:nvSpPr>
      <dsp:spPr>
        <a:xfrm>
          <a:off x="160707" y="784863"/>
          <a:ext cx="292195" cy="29219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9D30C-F851-4D61-B46A-6E5E1327F7B9}">
      <dsp:nvSpPr>
        <dsp:cNvPr id="0" name=""/>
        <dsp:cNvSpPr/>
      </dsp:nvSpPr>
      <dsp:spPr>
        <a:xfrm>
          <a:off x="613611" y="665328"/>
          <a:ext cx="8879638" cy="531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26" tIns="56226" rIns="56226" bIns="562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Challenges with the data</a:t>
          </a:r>
        </a:p>
      </dsp:txBody>
      <dsp:txXfrm>
        <a:off x="613611" y="665328"/>
        <a:ext cx="8879638" cy="531265"/>
      </dsp:txXfrm>
    </dsp:sp>
    <dsp:sp modelId="{DC2893D1-250C-C340-B44E-D75F8BE202DD}">
      <dsp:nvSpPr>
        <dsp:cNvPr id="0" name=""/>
        <dsp:cNvSpPr/>
      </dsp:nvSpPr>
      <dsp:spPr>
        <a:xfrm>
          <a:off x="0" y="1329410"/>
          <a:ext cx="9493250" cy="5312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CF4999-A21B-D340-8347-62BB72DD06D1}">
      <dsp:nvSpPr>
        <dsp:cNvPr id="0" name=""/>
        <dsp:cNvSpPr/>
      </dsp:nvSpPr>
      <dsp:spPr>
        <a:xfrm>
          <a:off x="160707" y="1448944"/>
          <a:ext cx="292195" cy="292195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F6766-ED1A-8C4E-A478-097AED3DEEA7}">
      <dsp:nvSpPr>
        <dsp:cNvPr id="0" name=""/>
        <dsp:cNvSpPr/>
      </dsp:nvSpPr>
      <dsp:spPr>
        <a:xfrm>
          <a:off x="613611" y="1329410"/>
          <a:ext cx="8879638" cy="531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26" tIns="56226" rIns="56226" bIns="56226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Some fun facts</a:t>
          </a:r>
        </a:p>
      </dsp:txBody>
      <dsp:txXfrm>
        <a:off x="613611" y="1329410"/>
        <a:ext cx="8879638" cy="531265"/>
      </dsp:txXfrm>
    </dsp:sp>
    <dsp:sp modelId="{081D6C6C-698A-4842-B6AB-A7B8D6169846}">
      <dsp:nvSpPr>
        <dsp:cNvPr id="0" name=""/>
        <dsp:cNvSpPr/>
      </dsp:nvSpPr>
      <dsp:spPr>
        <a:xfrm>
          <a:off x="0" y="1993491"/>
          <a:ext cx="9493250" cy="5312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B8F78-58F0-1F45-AFD7-2F408CF28718}">
      <dsp:nvSpPr>
        <dsp:cNvPr id="0" name=""/>
        <dsp:cNvSpPr/>
      </dsp:nvSpPr>
      <dsp:spPr>
        <a:xfrm>
          <a:off x="160707" y="2113026"/>
          <a:ext cx="292195" cy="292195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8E81C-D580-8448-A116-13E036EF5D45}">
      <dsp:nvSpPr>
        <dsp:cNvPr id="0" name=""/>
        <dsp:cNvSpPr/>
      </dsp:nvSpPr>
      <dsp:spPr>
        <a:xfrm>
          <a:off x="613611" y="1993491"/>
          <a:ext cx="8879638" cy="531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26" tIns="56226" rIns="56226" bIns="562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1 explanation: 4 race data</a:t>
          </a:r>
        </a:p>
      </dsp:txBody>
      <dsp:txXfrm>
        <a:off x="613611" y="1993491"/>
        <a:ext cx="8879638" cy="531265"/>
      </dsp:txXfrm>
    </dsp:sp>
    <dsp:sp modelId="{6CC2E060-63F3-3348-9BEF-7BDC5AED8814}">
      <dsp:nvSpPr>
        <dsp:cNvPr id="0" name=""/>
        <dsp:cNvSpPr/>
      </dsp:nvSpPr>
      <dsp:spPr>
        <a:xfrm>
          <a:off x="0" y="2657573"/>
          <a:ext cx="9493250" cy="5312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F7FCD-0114-7D42-890B-57D60F3E03CD}">
      <dsp:nvSpPr>
        <dsp:cNvPr id="0" name=""/>
        <dsp:cNvSpPr/>
      </dsp:nvSpPr>
      <dsp:spPr>
        <a:xfrm>
          <a:off x="160707" y="2777107"/>
          <a:ext cx="292195" cy="292195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4B7B1-ABB7-1340-BDFC-E2AE70D11B89}">
      <dsp:nvSpPr>
        <dsp:cNvPr id="0" name=""/>
        <dsp:cNvSpPr/>
      </dsp:nvSpPr>
      <dsp:spPr>
        <a:xfrm>
          <a:off x="613611" y="2657573"/>
          <a:ext cx="8879638" cy="531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26" tIns="56226" rIns="56226" bIns="562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2 explanation: Lost n season’s data</a:t>
          </a:r>
        </a:p>
      </dsp:txBody>
      <dsp:txXfrm>
        <a:off x="613611" y="2657573"/>
        <a:ext cx="8879638" cy="531265"/>
      </dsp:txXfrm>
    </dsp:sp>
    <dsp:sp modelId="{533E6DCF-187C-E948-A32A-980567146142}">
      <dsp:nvSpPr>
        <dsp:cNvPr id="0" name=""/>
        <dsp:cNvSpPr/>
      </dsp:nvSpPr>
      <dsp:spPr>
        <a:xfrm>
          <a:off x="0" y="3321654"/>
          <a:ext cx="9493250" cy="5312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C0626-EC3E-974E-890B-2421FD2EB72F}">
      <dsp:nvSpPr>
        <dsp:cNvPr id="0" name=""/>
        <dsp:cNvSpPr/>
      </dsp:nvSpPr>
      <dsp:spPr>
        <a:xfrm>
          <a:off x="160707" y="3441189"/>
          <a:ext cx="292195" cy="292195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F96E8-A14C-CC4C-99BB-0E2B48F27336}">
      <dsp:nvSpPr>
        <dsp:cNvPr id="0" name=""/>
        <dsp:cNvSpPr/>
      </dsp:nvSpPr>
      <dsp:spPr>
        <a:xfrm>
          <a:off x="613611" y="3321654"/>
          <a:ext cx="8879638" cy="531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26" tIns="56226" rIns="56226" bIns="5622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Conclusion</a:t>
          </a:r>
        </a:p>
      </dsp:txBody>
      <dsp:txXfrm>
        <a:off x="613611" y="3321654"/>
        <a:ext cx="8879638" cy="5312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5A0B6-0EE1-BA45-A925-0768E1CF673B}">
      <dsp:nvSpPr>
        <dsp:cNvPr id="0" name=""/>
        <dsp:cNvSpPr/>
      </dsp:nvSpPr>
      <dsp:spPr>
        <a:xfrm>
          <a:off x="0" y="0"/>
          <a:ext cx="7178412" cy="7339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Gaps in the timeline data</a:t>
          </a:r>
        </a:p>
      </dsp:txBody>
      <dsp:txXfrm>
        <a:off x="21497" y="21497"/>
        <a:ext cx="6324392" cy="690965"/>
      </dsp:txXfrm>
    </dsp:sp>
    <dsp:sp modelId="{4719D17F-2020-DF4B-BBE5-21E261ECA863}">
      <dsp:nvSpPr>
        <dsp:cNvPr id="0" name=""/>
        <dsp:cNvSpPr/>
      </dsp:nvSpPr>
      <dsp:spPr>
        <a:xfrm>
          <a:off x="601192" y="867406"/>
          <a:ext cx="7178412" cy="733959"/>
        </a:xfrm>
        <a:prstGeom prst="roundRect">
          <a:avLst>
            <a:gd name="adj" fmla="val 10000"/>
          </a:avLst>
        </a:prstGeom>
        <a:solidFill>
          <a:schemeClr val="accent2">
            <a:hueOff val="-893932"/>
            <a:satOff val="1006"/>
            <a:lumOff val="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Name Changes for some teams:</a:t>
          </a:r>
          <a:endParaRPr lang="en-US" sz="18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Steward – Jaguar – Redbull</a:t>
          </a:r>
          <a:endParaRPr lang="en-US" sz="1400" kern="1200" dirty="0"/>
        </a:p>
      </dsp:txBody>
      <dsp:txXfrm>
        <a:off x="622689" y="888903"/>
        <a:ext cx="6057152" cy="690965"/>
      </dsp:txXfrm>
    </dsp:sp>
    <dsp:sp modelId="{F7222485-5B32-D94A-8DB4-AB82879D9073}">
      <dsp:nvSpPr>
        <dsp:cNvPr id="0" name=""/>
        <dsp:cNvSpPr/>
      </dsp:nvSpPr>
      <dsp:spPr>
        <a:xfrm>
          <a:off x="1193410" y="1734813"/>
          <a:ext cx="7178412" cy="733959"/>
        </a:xfrm>
        <a:prstGeom prst="roundRect">
          <a:avLst>
            <a:gd name="adj" fmla="val 10000"/>
          </a:avLst>
        </a:prstGeom>
        <a:solidFill>
          <a:schemeClr val="accent2">
            <a:hueOff val="-1787865"/>
            <a:satOff val="2012"/>
            <a:lumOff val="10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Missing qualification data </a:t>
          </a:r>
        </a:p>
      </dsp:txBody>
      <dsp:txXfrm>
        <a:off x="1214907" y="1756310"/>
        <a:ext cx="6066125" cy="690965"/>
      </dsp:txXfrm>
    </dsp:sp>
    <dsp:sp modelId="{0FC1CA27-C610-FE4A-9500-6842942A0331}">
      <dsp:nvSpPr>
        <dsp:cNvPr id="0" name=""/>
        <dsp:cNvSpPr/>
      </dsp:nvSpPr>
      <dsp:spPr>
        <a:xfrm>
          <a:off x="1794602" y="2602220"/>
          <a:ext cx="7178412" cy="733959"/>
        </a:xfrm>
        <a:prstGeom prst="roundRect">
          <a:avLst>
            <a:gd name="adj" fmla="val 10000"/>
          </a:avLst>
        </a:prstGeom>
        <a:solidFill>
          <a:schemeClr val="accent2">
            <a:hueOff val="-2681797"/>
            <a:satOff val="3018"/>
            <a:lumOff val="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Unclassified data for some features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140 different types of retirement from the race</a:t>
          </a:r>
        </a:p>
      </dsp:txBody>
      <dsp:txXfrm>
        <a:off x="1816099" y="2623717"/>
        <a:ext cx="6057152" cy="690965"/>
      </dsp:txXfrm>
    </dsp:sp>
    <dsp:sp modelId="{14AAE78C-BD8E-1740-9E6A-D6A96ED8C9F5}">
      <dsp:nvSpPr>
        <dsp:cNvPr id="0" name=""/>
        <dsp:cNvSpPr/>
      </dsp:nvSpPr>
      <dsp:spPr>
        <a:xfrm>
          <a:off x="6701338" y="562146"/>
          <a:ext cx="477073" cy="47707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6808679" y="562146"/>
        <a:ext cx="262391" cy="358997"/>
      </dsp:txXfrm>
    </dsp:sp>
    <dsp:sp modelId="{2037B785-4925-B746-AC72-E5E324946894}">
      <dsp:nvSpPr>
        <dsp:cNvPr id="0" name=""/>
        <dsp:cNvSpPr/>
      </dsp:nvSpPr>
      <dsp:spPr>
        <a:xfrm>
          <a:off x="7302530" y="1429553"/>
          <a:ext cx="477073" cy="47707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418771"/>
            <a:satOff val="1038"/>
            <a:lumOff val="16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418771"/>
              <a:satOff val="1038"/>
              <a:lumOff val="1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7409871" y="1429553"/>
        <a:ext cx="262391" cy="358997"/>
      </dsp:txXfrm>
    </dsp:sp>
    <dsp:sp modelId="{ABCB479D-DA20-CC4F-A90C-03FDD56D020F}">
      <dsp:nvSpPr>
        <dsp:cNvPr id="0" name=""/>
        <dsp:cNvSpPr/>
      </dsp:nvSpPr>
      <dsp:spPr>
        <a:xfrm>
          <a:off x="7894749" y="2296959"/>
          <a:ext cx="477073" cy="47707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7541"/>
            <a:satOff val="2076"/>
            <a:lumOff val="32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7541"/>
              <a:satOff val="2076"/>
              <a:lumOff val="3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002090" y="2296959"/>
        <a:ext cx="262391" cy="3589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BC233-E1DA-4947-8C7C-536E304CE4CF}">
      <dsp:nvSpPr>
        <dsp:cNvPr id="0" name=""/>
        <dsp:cNvSpPr/>
      </dsp:nvSpPr>
      <dsp:spPr>
        <a:xfrm>
          <a:off x="3244204" y="3599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1E89B-3D4B-4BCF-95A9-107CFA7E9F44}">
      <dsp:nvSpPr>
        <dsp:cNvPr id="0" name=""/>
        <dsp:cNvSpPr/>
      </dsp:nvSpPr>
      <dsp:spPr>
        <a:xfrm>
          <a:off x="2056204" y="277417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ideal car would produce as much downforce as possible to boost speed through the corners, but without creating too much aerodynamic drag.</a:t>
          </a:r>
        </a:p>
      </dsp:txBody>
      <dsp:txXfrm>
        <a:off x="2056204" y="2774172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6B376-6BA8-D645-986A-6748BE23D5C8}">
      <dsp:nvSpPr>
        <dsp:cNvPr id="0" name=""/>
        <dsp:cNvSpPr/>
      </dsp:nvSpPr>
      <dsp:spPr>
        <a:xfrm>
          <a:off x="6598" y="590727"/>
          <a:ext cx="2795104" cy="3288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7A9DC-424A-8347-B188-DE794E861947}">
      <dsp:nvSpPr>
        <dsp:cNvPr id="0" name=""/>
        <dsp:cNvSpPr/>
      </dsp:nvSpPr>
      <dsp:spPr>
        <a:xfrm>
          <a:off x="6598" y="714224"/>
          <a:ext cx="205338" cy="2053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B2DE9B-11BE-CD40-AC0A-5749B7BD618B}">
      <dsp:nvSpPr>
        <dsp:cNvPr id="0" name=""/>
        <dsp:cNvSpPr/>
      </dsp:nvSpPr>
      <dsp:spPr>
        <a:xfrm>
          <a:off x="6598" y="0"/>
          <a:ext cx="2795104" cy="590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1986</a:t>
          </a:r>
          <a:r>
            <a:rPr lang="en-US" sz="1700" kern="1200" dirty="0"/>
            <a:t> – Honda</a:t>
          </a:r>
        </a:p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Alain Prost</a:t>
          </a:r>
        </a:p>
      </dsp:txBody>
      <dsp:txXfrm>
        <a:off x="6598" y="0"/>
        <a:ext cx="2795104" cy="590727"/>
      </dsp:txXfrm>
    </dsp:sp>
    <dsp:sp modelId="{42B07B35-5077-5248-8B5D-983537AEA1E6}">
      <dsp:nvSpPr>
        <dsp:cNvPr id="0" name=""/>
        <dsp:cNvSpPr/>
      </dsp:nvSpPr>
      <dsp:spPr>
        <a:xfrm>
          <a:off x="6598" y="1192862"/>
          <a:ext cx="205333" cy="205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82C3A-8D86-AC45-9512-65EC0D0740AB}">
      <dsp:nvSpPr>
        <dsp:cNvPr id="0" name=""/>
        <dsp:cNvSpPr/>
      </dsp:nvSpPr>
      <dsp:spPr>
        <a:xfrm>
          <a:off x="202255" y="1056212"/>
          <a:ext cx="2599447" cy="478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Retired</a:t>
          </a:r>
        </a:p>
      </dsp:txBody>
      <dsp:txXfrm>
        <a:off x="202255" y="1056212"/>
        <a:ext cx="2599447" cy="478632"/>
      </dsp:txXfrm>
    </dsp:sp>
    <dsp:sp modelId="{D641FFD1-DC41-F145-B7FB-07BBEED5E4ED}">
      <dsp:nvSpPr>
        <dsp:cNvPr id="0" name=""/>
        <dsp:cNvSpPr/>
      </dsp:nvSpPr>
      <dsp:spPr>
        <a:xfrm>
          <a:off x="6598" y="1671495"/>
          <a:ext cx="205333" cy="205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706CDD-70D9-0B41-AB97-83A40D133D4B}">
      <dsp:nvSpPr>
        <dsp:cNvPr id="0" name=""/>
        <dsp:cNvSpPr/>
      </dsp:nvSpPr>
      <dsp:spPr>
        <a:xfrm>
          <a:off x="202255" y="1534845"/>
          <a:ext cx="2599447" cy="478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  <a:r>
            <a:rPr lang="en-US" sz="1700" kern="1200" baseline="30000" dirty="0"/>
            <a:t>rd</a:t>
          </a:r>
          <a:r>
            <a:rPr lang="en-US" sz="1700" kern="1200" dirty="0"/>
            <a:t> position</a:t>
          </a:r>
        </a:p>
      </dsp:txBody>
      <dsp:txXfrm>
        <a:off x="202255" y="1534845"/>
        <a:ext cx="2599447" cy="478632"/>
      </dsp:txXfrm>
    </dsp:sp>
    <dsp:sp modelId="{0A79F9A9-70B6-B44E-8397-1B36FC78C33A}">
      <dsp:nvSpPr>
        <dsp:cNvPr id="0" name=""/>
        <dsp:cNvSpPr/>
      </dsp:nvSpPr>
      <dsp:spPr>
        <a:xfrm>
          <a:off x="6598" y="2150127"/>
          <a:ext cx="205333" cy="205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CBC12-4E16-824D-AECC-9B0AFEBB50C6}">
      <dsp:nvSpPr>
        <dsp:cNvPr id="0" name=""/>
        <dsp:cNvSpPr/>
      </dsp:nvSpPr>
      <dsp:spPr>
        <a:xfrm>
          <a:off x="202255" y="2013478"/>
          <a:ext cx="2599447" cy="478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  <a:r>
            <a:rPr lang="en-US" sz="1700" kern="1200" baseline="30000" dirty="0"/>
            <a:t>st</a:t>
          </a:r>
          <a:r>
            <a:rPr lang="en-US" sz="1700" kern="1200" dirty="0"/>
            <a:t> position</a:t>
          </a:r>
        </a:p>
      </dsp:txBody>
      <dsp:txXfrm>
        <a:off x="202255" y="2013478"/>
        <a:ext cx="2599447" cy="478632"/>
      </dsp:txXfrm>
    </dsp:sp>
    <dsp:sp modelId="{37908590-54A0-4A4A-921E-B81A12E30EE9}">
      <dsp:nvSpPr>
        <dsp:cNvPr id="0" name=""/>
        <dsp:cNvSpPr/>
      </dsp:nvSpPr>
      <dsp:spPr>
        <a:xfrm>
          <a:off x="6598" y="2628760"/>
          <a:ext cx="205333" cy="205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612A2-7F80-A743-934C-EDBB978AC534}">
      <dsp:nvSpPr>
        <dsp:cNvPr id="0" name=""/>
        <dsp:cNvSpPr/>
      </dsp:nvSpPr>
      <dsp:spPr>
        <a:xfrm>
          <a:off x="202255" y="2492110"/>
          <a:ext cx="2599447" cy="478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  <a:r>
            <a:rPr lang="en-US" sz="1700" kern="1200" baseline="30000" dirty="0"/>
            <a:t>st</a:t>
          </a:r>
          <a:r>
            <a:rPr lang="en-US" sz="1700" kern="1200" dirty="0"/>
            <a:t> position</a:t>
          </a:r>
        </a:p>
      </dsp:txBody>
      <dsp:txXfrm>
        <a:off x="202255" y="2492110"/>
        <a:ext cx="2599447" cy="478632"/>
      </dsp:txXfrm>
    </dsp:sp>
    <dsp:sp modelId="{DB7B9CF9-6C20-264E-86A3-51DE248D92A6}">
      <dsp:nvSpPr>
        <dsp:cNvPr id="0" name=""/>
        <dsp:cNvSpPr/>
      </dsp:nvSpPr>
      <dsp:spPr>
        <a:xfrm>
          <a:off x="6598" y="3107393"/>
          <a:ext cx="205333" cy="205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C26EF7-87BC-1540-9D94-E3E9B536D4DC}">
      <dsp:nvSpPr>
        <dsp:cNvPr id="0" name=""/>
        <dsp:cNvSpPr/>
      </dsp:nvSpPr>
      <dsp:spPr>
        <a:xfrm>
          <a:off x="202255" y="2970743"/>
          <a:ext cx="2599447" cy="478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</a:t>
          </a:r>
          <a:r>
            <a:rPr lang="en-US" sz="1700" kern="1200" baseline="30000" dirty="0"/>
            <a:t>th</a:t>
          </a:r>
          <a:r>
            <a:rPr lang="en-US" sz="1700" kern="1200" dirty="0"/>
            <a:t> position</a:t>
          </a:r>
        </a:p>
      </dsp:txBody>
      <dsp:txXfrm>
        <a:off x="202255" y="2970743"/>
        <a:ext cx="2599447" cy="478632"/>
      </dsp:txXfrm>
    </dsp:sp>
    <dsp:sp modelId="{850106A7-7449-FD4E-A9D2-FBB7EF349539}">
      <dsp:nvSpPr>
        <dsp:cNvPr id="0" name=""/>
        <dsp:cNvSpPr/>
      </dsp:nvSpPr>
      <dsp:spPr>
        <a:xfrm>
          <a:off x="2941458" y="590727"/>
          <a:ext cx="2795104" cy="3288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2E792-FF6B-0E46-A892-C5105B104FEA}">
      <dsp:nvSpPr>
        <dsp:cNvPr id="0" name=""/>
        <dsp:cNvSpPr/>
      </dsp:nvSpPr>
      <dsp:spPr>
        <a:xfrm>
          <a:off x="2941458" y="714224"/>
          <a:ext cx="205338" cy="2053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FB2F46-B93D-0D4C-9E26-D2F15AC98073}">
      <dsp:nvSpPr>
        <dsp:cNvPr id="0" name=""/>
        <dsp:cNvSpPr/>
      </dsp:nvSpPr>
      <dsp:spPr>
        <a:xfrm>
          <a:off x="2941458" y="0"/>
          <a:ext cx="2795104" cy="590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1990 </a:t>
          </a:r>
          <a:r>
            <a:rPr lang="en-US" sz="1700" b="0" kern="1200" dirty="0"/>
            <a:t>– Honda </a:t>
          </a:r>
        </a:p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Ayrton Senna</a:t>
          </a:r>
          <a:endParaRPr lang="en-US" sz="1700" b="1" kern="1200" dirty="0"/>
        </a:p>
      </dsp:txBody>
      <dsp:txXfrm>
        <a:off x="2941458" y="0"/>
        <a:ext cx="2795104" cy="590727"/>
      </dsp:txXfrm>
    </dsp:sp>
    <dsp:sp modelId="{6A7B43C2-9F85-E144-9282-E3EC98DB5340}">
      <dsp:nvSpPr>
        <dsp:cNvPr id="0" name=""/>
        <dsp:cNvSpPr/>
      </dsp:nvSpPr>
      <dsp:spPr>
        <a:xfrm>
          <a:off x="2941458" y="1192862"/>
          <a:ext cx="205333" cy="205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1F2F6-4134-D44F-980A-F3E64CFA0051}">
      <dsp:nvSpPr>
        <dsp:cNvPr id="0" name=""/>
        <dsp:cNvSpPr/>
      </dsp:nvSpPr>
      <dsp:spPr>
        <a:xfrm>
          <a:off x="3137115" y="1056212"/>
          <a:ext cx="2599447" cy="478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1st position</a:t>
          </a:r>
        </a:p>
      </dsp:txBody>
      <dsp:txXfrm>
        <a:off x="3137115" y="1056212"/>
        <a:ext cx="2599447" cy="478632"/>
      </dsp:txXfrm>
    </dsp:sp>
    <dsp:sp modelId="{C5BFFF23-7B84-3742-AA62-270F1095B1C2}">
      <dsp:nvSpPr>
        <dsp:cNvPr id="0" name=""/>
        <dsp:cNvSpPr/>
      </dsp:nvSpPr>
      <dsp:spPr>
        <a:xfrm>
          <a:off x="2941458" y="1671495"/>
          <a:ext cx="205333" cy="205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28AB0-BEBD-C64E-91A0-02887DCFE1AA}">
      <dsp:nvSpPr>
        <dsp:cNvPr id="0" name=""/>
        <dsp:cNvSpPr/>
      </dsp:nvSpPr>
      <dsp:spPr>
        <a:xfrm>
          <a:off x="3137115" y="1534845"/>
          <a:ext cx="2599447" cy="478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3rd position</a:t>
          </a:r>
        </a:p>
      </dsp:txBody>
      <dsp:txXfrm>
        <a:off x="3137115" y="1534845"/>
        <a:ext cx="2599447" cy="478632"/>
      </dsp:txXfrm>
    </dsp:sp>
    <dsp:sp modelId="{CE0940E5-76FA-6045-BF1A-6F01465381FB}">
      <dsp:nvSpPr>
        <dsp:cNvPr id="0" name=""/>
        <dsp:cNvSpPr/>
      </dsp:nvSpPr>
      <dsp:spPr>
        <a:xfrm>
          <a:off x="2941458" y="2150127"/>
          <a:ext cx="205333" cy="205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96BFC-2B95-664B-B6E9-DCEFC38EDD4C}">
      <dsp:nvSpPr>
        <dsp:cNvPr id="0" name=""/>
        <dsp:cNvSpPr/>
      </dsp:nvSpPr>
      <dsp:spPr>
        <a:xfrm>
          <a:off x="3137115" y="2013478"/>
          <a:ext cx="2599447" cy="478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Retired</a:t>
          </a:r>
        </a:p>
      </dsp:txBody>
      <dsp:txXfrm>
        <a:off x="3137115" y="2013478"/>
        <a:ext cx="2599447" cy="478632"/>
      </dsp:txXfrm>
    </dsp:sp>
    <dsp:sp modelId="{8B3D1648-A783-394D-BEBE-E7C5CD11B557}">
      <dsp:nvSpPr>
        <dsp:cNvPr id="0" name=""/>
        <dsp:cNvSpPr/>
      </dsp:nvSpPr>
      <dsp:spPr>
        <a:xfrm>
          <a:off x="2941458" y="2628760"/>
          <a:ext cx="205333" cy="205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EDE61-29E1-214A-B632-A44C465FFA4B}">
      <dsp:nvSpPr>
        <dsp:cNvPr id="0" name=""/>
        <dsp:cNvSpPr/>
      </dsp:nvSpPr>
      <dsp:spPr>
        <a:xfrm>
          <a:off x="3137115" y="2492110"/>
          <a:ext cx="2599447" cy="478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1st position</a:t>
          </a:r>
        </a:p>
      </dsp:txBody>
      <dsp:txXfrm>
        <a:off x="3137115" y="2492110"/>
        <a:ext cx="2599447" cy="478632"/>
      </dsp:txXfrm>
    </dsp:sp>
    <dsp:sp modelId="{EEC87E22-4D0C-1941-A110-A8EC0D6D1E1A}">
      <dsp:nvSpPr>
        <dsp:cNvPr id="0" name=""/>
        <dsp:cNvSpPr/>
      </dsp:nvSpPr>
      <dsp:spPr>
        <a:xfrm>
          <a:off x="2941458" y="3107393"/>
          <a:ext cx="205333" cy="205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96F638-F6A9-0C4A-ABB8-3B976A6D1463}">
      <dsp:nvSpPr>
        <dsp:cNvPr id="0" name=""/>
        <dsp:cNvSpPr/>
      </dsp:nvSpPr>
      <dsp:spPr>
        <a:xfrm>
          <a:off x="3137115" y="2970743"/>
          <a:ext cx="2599447" cy="478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1st position</a:t>
          </a:r>
        </a:p>
      </dsp:txBody>
      <dsp:txXfrm>
        <a:off x="3137115" y="2970743"/>
        <a:ext cx="2599447" cy="478632"/>
      </dsp:txXfrm>
    </dsp:sp>
    <dsp:sp modelId="{48F8CC30-2541-7D4F-9C4A-E90014657D14}">
      <dsp:nvSpPr>
        <dsp:cNvPr id="0" name=""/>
        <dsp:cNvSpPr/>
      </dsp:nvSpPr>
      <dsp:spPr>
        <a:xfrm>
          <a:off x="5876317" y="590727"/>
          <a:ext cx="2795104" cy="3288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EBB04-07B5-844E-9F13-DCDC1361F234}">
      <dsp:nvSpPr>
        <dsp:cNvPr id="0" name=""/>
        <dsp:cNvSpPr/>
      </dsp:nvSpPr>
      <dsp:spPr>
        <a:xfrm>
          <a:off x="5876317" y="714224"/>
          <a:ext cx="205338" cy="2053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C7FE6-1BEA-8647-AA39-CD4A4AB682D1}">
      <dsp:nvSpPr>
        <dsp:cNvPr id="0" name=""/>
        <dsp:cNvSpPr/>
      </dsp:nvSpPr>
      <dsp:spPr>
        <a:xfrm>
          <a:off x="5876317" y="0"/>
          <a:ext cx="2795104" cy="590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2009</a:t>
          </a:r>
          <a:r>
            <a:rPr lang="en-US" sz="1700" kern="1200" dirty="0"/>
            <a:t> – Mercedes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Jenson Button</a:t>
          </a:r>
        </a:p>
      </dsp:txBody>
      <dsp:txXfrm>
        <a:off x="5876317" y="0"/>
        <a:ext cx="2795104" cy="590727"/>
      </dsp:txXfrm>
    </dsp:sp>
    <dsp:sp modelId="{AE0AD0D8-BADB-B643-B045-3712929DE53E}">
      <dsp:nvSpPr>
        <dsp:cNvPr id="0" name=""/>
        <dsp:cNvSpPr/>
      </dsp:nvSpPr>
      <dsp:spPr>
        <a:xfrm>
          <a:off x="5876317" y="1192862"/>
          <a:ext cx="205333" cy="205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4A285-19BB-D542-B66B-ACDAEE049C5D}">
      <dsp:nvSpPr>
        <dsp:cNvPr id="0" name=""/>
        <dsp:cNvSpPr/>
      </dsp:nvSpPr>
      <dsp:spPr>
        <a:xfrm>
          <a:off x="6071974" y="1056212"/>
          <a:ext cx="2599447" cy="478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1st position</a:t>
          </a:r>
        </a:p>
      </dsp:txBody>
      <dsp:txXfrm>
        <a:off x="6071974" y="1056212"/>
        <a:ext cx="2599447" cy="478632"/>
      </dsp:txXfrm>
    </dsp:sp>
    <dsp:sp modelId="{327EAB55-293F-4040-8453-7CAEDF9FA826}">
      <dsp:nvSpPr>
        <dsp:cNvPr id="0" name=""/>
        <dsp:cNvSpPr/>
      </dsp:nvSpPr>
      <dsp:spPr>
        <a:xfrm>
          <a:off x="5876317" y="1671495"/>
          <a:ext cx="205333" cy="205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872ED3-85BE-394E-9B26-8DDBA48AE937}">
      <dsp:nvSpPr>
        <dsp:cNvPr id="0" name=""/>
        <dsp:cNvSpPr/>
      </dsp:nvSpPr>
      <dsp:spPr>
        <a:xfrm>
          <a:off x="6071974" y="1534845"/>
          <a:ext cx="2599447" cy="478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1st position</a:t>
          </a:r>
        </a:p>
      </dsp:txBody>
      <dsp:txXfrm>
        <a:off x="6071974" y="1534845"/>
        <a:ext cx="2599447" cy="478632"/>
      </dsp:txXfrm>
    </dsp:sp>
    <dsp:sp modelId="{5AA90801-EF7C-0543-AAF0-4C6CBD0366DF}">
      <dsp:nvSpPr>
        <dsp:cNvPr id="0" name=""/>
        <dsp:cNvSpPr/>
      </dsp:nvSpPr>
      <dsp:spPr>
        <a:xfrm>
          <a:off x="5876317" y="2150127"/>
          <a:ext cx="205333" cy="205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443DB5-C9B3-5549-BF22-AA9450F2BFA4}">
      <dsp:nvSpPr>
        <dsp:cNvPr id="0" name=""/>
        <dsp:cNvSpPr/>
      </dsp:nvSpPr>
      <dsp:spPr>
        <a:xfrm>
          <a:off x="6071974" y="2013478"/>
          <a:ext cx="2599447" cy="478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1st position</a:t>
          </a:r>
        </a:p>
      </dsp:txBody>
      <dsp:txXfrm>
        <a:off x="6071974" y="2013478"/>
        <a:ext cx="2599447" cy="478632"/>
      </dsp:txXfrm>
    </dsp:sp>
    <dsp:sp modelId="{F9E295B8-40E0-504C-8032-BC4863F95187}">
      <dsp:nvSpPr>
        <dsp:cNvPr id="0" name=""/>
        <dsp:cNvSpPr/>
      </dsp:nvSpPr>
      <dsp:spPr>
        <a:xfrm>
          <a:off x="5876317" y="2628760"/>
          <a:ext cx="205333" cy="205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7A5C1-3E5B-3B42-BCCC-37E1FAA3851F}">
      <dsp:nvSpPr>
        <dsp:cNvPr id="0" name=""/>
        <dsp:cNvSpPr/>
      </dsp:nvSpPr>
      <dsp:spPr>
        <a:xfrm>
          <a:off x="6071974" y="2492110"/>
          <a:ext cx="2599447" cy="478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3rd position</a:t>
          </a:r>
        </a:p>
      </dsp:txBody>
      <dsp:txXfrm>
        <a:off x="6071974" y="2492110"/>
        <a:ext cx="2599447" cy="478632"/>
      </dsp:txXfrm>
    </dsp:sp>
    <dsp:sp modelId="{761C4A27-4556-2243-928E-B815BEADD22F}">
      <dsp:nvSpPr>
        <dsp:cNvPr id="0" name=""/>
        <dsp:cNvSpPr/>
      </dsp:nvSpPr>
      <dsp:spPr>
        <a:xfrm>
          <a:off x="5876317" y="3107393"/>
          <a:ext cx="205333" cy="205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EF8BD-70FC-A942-ADBF-38AA709C1579}">
      <dsp:nvSpPr>
        <dsp:cNvPr id="0" name=""/>
        <dsp:cNvSpPr/>
      </dsp:nvSpPr>
      <dsp:spPr>
        <a:xfrm>
          <a:off x="6071974" y="2970743"/>
          <a:ext cx="2599447" cy="478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1st position</a:t>
          </a:r>
        </a:p>
      </dsp:txBody>
      <dsp:txXfrm>
        <a:off x="6071974" y="2970743"/>
        <a:ext cx="2599447" cy="478632"/>
      </dsp:txXfrm>
    </dsp:sp>
    <dsp:sp modelId="{1C533C1D-C4CB-364F-B1F8-970594EB1B32}">
      <dsp:nvSpPr>
        <dsp:cNvPr id="0" name=""/>
        <dsp:cNvSpPr/>
      </dsp:nvSpPr>
      <dsp:spPr>
        <a:xfrm>
          <a:off x="8811177" y="590727"/>
          <a:ext cx="2795104" cy="3288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861466-1619-E248-BF2A-B79C27B5E9BA}">
      <dsp:nvSpPr>
        <dsp:cNvPr id="0" name=""/>
        <dsp:cNvSpPr/>
      </dsp:nvSpPr>
      <dsp:spPr>
        <a:xfrm>
          <a:off x="8811177" y="714224"/>
          <a:ext cx="205338" cy="2053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9523E4-8366-FE42-9DA9-ADBC56C75920}">
      <dsp:nvSpPr>
        <dsp:cNvPr id="0" name=""/>
        <dsp:cNvSpPr/>
      </dsp:nvSpPr>
      <dsp:spPr>
        <a:xfrm>
          <a:off x="8811177" y="0"/>
          <a:ext cx="2795104" cy="590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2017</a:t>
          </a:r>
          <a:r>
            <a:rPr lang="en-US" sz="1700" kern="1200" dirty="0"/>
            <a:t> – Mercedes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Lewis Hamilton</a:t>
          </a:r>
        </a:p>
      </dsp:txBody>
      <dsp:txXfrm>
        <a:off x="8811177" y="0"/>
        <a:ext cx="2795104" cy="590727"/>
      </dsp:txXfrm>
    </dsp:sp>
    <dsp:sp modelId="{668781D5-6116-134E-9FDE-182C88753A29}">
      <dsp:nvSpPr>
        <dsp:cNvPr id="0" name=""/>
        <dsp:cNvSpPr/>
      </dsp:nvSpPr>
      <dsp:spPr>
        <a:xfrm>
          <a:off x="8811177" y="1192862"/>
          <a:ext cx="205333" cy="205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7B5ACC-85D1-9045-B0A9-31AEFF90A1A4}">
      <dsp:nvSpPr>
        <dsp:cNvPr id="0" name=""/>
        <dsp:cNvSpPr/>
      </dsp:nvSpPr>
      <dsp:spPr>
        <a:xfrm>
          <a:off x="9006834" y="1056212"/>
          <a:ext cx="2599447" cy="478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2nd position</a:t>
          </a:r>
        </a:p>
      </dsp:txBody>
      <dsp:txXfrm>
        <a:off x="9006834" y="1056212"/>
        <a:ext cx="2599447" cy="478632"/>
      </dsp:txXfrm>
    </dsp:sp>
    <dsp:sp modelId="{644DA811-0BEB-3A4B-B702-095E8E001DF5}">
      <dsp:nvSpPr>
        <dsp:cNvPr id="0" name=""/>
        <dsp:cNvSpPr/>
      </dsp:nvSpPr>
      <dsp:spPr>
        <a:xfrm>
          <a:off x="8811177" y="1671495"/>
          <a:ext cx="205333" cy="205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DC0A6-8500-1A48-AF67-A7FFFD8BDF42}">
      <dsp:nvSpPr>
        <dsp:cNvPr id="0" name=""/>
        <dsp:cNvSpPr/>
      </dsp:nvSpPr>
      <dsp:spPr>
        <a:xfrm>
          <a:off x="9006834" y="1534845"/>
          <a:ext cx="2599447" cy="478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1st position</a:t>
          </a:r>
        </a:p>
      </dsp:txBody>
      <dsp:txXfrm>
        <a:off x="9006834" y="1534845"/>
        <a:ext cx="2599447" cy="478632"/>
      </dsp:txXfrm>
    </dsp:sp>
    <dsp:sp modelId="{FD6BF5E2-34DA-AB48-8A7C-34513D5D2460}">
      <dsp:nvSpPr>
        <dsp:cNvPr id="0" name=""/>
        <dsp:cNvSpPr/>
      </dsp:nvSpPr>
      <dsp:spPr>
        <a:xfrm>
          <a:off x="8811177" y="2150127"/>
          <a:ext cx="205333" cy="205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4FD1B-79D7-5641-8D03-96800A82A669}">
      <dsp:nvSpPr>
        <dsp:cNvPr id="0" name=""/>
        <dsp:cNvSpPr/>
      </dsp:nvSpPr>
      <dsp:spPr>
        <a:xfrm>
          <a:off x="9006834" y="2013478"/>
          <a:ext cx="2599447" cy="478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2nd position</a:t>
          </a:r>
        </a:p>
      </dsp:txBody>
      <dsp:txXfrm>
        <a:off x="9006834" y="2013478"/>
        <a:ext cx="2599447" cy="478632"/>
      </dsp:txXfrm>
    </dsp:sp>
    <dsp:sp modelId="{F9B7AD95-F6BC-4B44-A46C-D7EE2A570DBB}">
      <dsp:nvSpPr>
        <dsp:cNvPr id="0" name=""/>
        <dsp:cNvSpPr/>
      </dsp:nvSpPr>
      <dsp:spPr>
        <a:xfrm>
          <a:off x="8811177" y="2628760"/>
          <a:ext cx="205333" cy="205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403802-D58B-3140-B9AB-846F1914AF71}">
      <dsp:nvSpPr>
        <dsp:cNvPr id="0" name=""/>
        <dsp:cNvSpPr/>
      </dsp:nvSpPr>
      <dsp:spPr>
        <a:xfrm>
          <a:off x="9006834" y="2492110"/>
          <a:ext cx="2599447" cy="478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4th position</a:t>
          </a:r>
        </a:p>
      </dsp:txBody>
      <dsp:txXfrm>
        <a:off x="9006834" y="2492110"/>
        <a:ext cx="2599447" cy="478632"/>
      </dsp:txXfrm>
    </dsp:sp>
    <dsp:sp modelId="{B87F41F7-C79E-C34F-9EF2-B6A1A727DE10}">
      <dsp:nvSpPr>
        <dsp:cNvPr id="0" name=""/>
        <dsp:cNvSpPr/>
      </dsp:nvSpPr>
      <dsp:spPr>
        <a:xfrm>
          <a:off x="8811177" y="3107393"/>
          <a:ext cx="205333" cy="205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A2DB6C-D3ED-2942-A36E-C0CF7A20D826}">
      <dsp:nvSpPr>
        <dsp:cNvPr id="0" name=""/>
        <dsp:cNvSpPr/>
      </dsp:nvSpPr>
      <dsp:spPr>
        <a:xfrm>
          <a:off x="9006834" y="2970743"/>
          <a:ext cx="2599447" cy="478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1st position</a:t>
          </a:r>
        </a:p>
      </dsp:txBody>
      <dsp:txXfrm>
        <a:off x="9006834" y="2970743"/>
        <a:ext cx="2599447" cy="4786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FF915-E5E3-7344-97E8-FA4BD85497D1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ED701-A214-BC4D-A25B-790D917FA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3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Missing qualification data</a:t>
            </a:r>
          </a:p>
          <a:p>
            <a:r>
              <a:rPr lang="en-US" dirty="0"/>
              <a:t>Unclassified data for many features (140 different types of retirement from race)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ED701-A214-BC4D-A25B-790D917FA9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33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a typeface="宋体"/>
            </a:endParaRPr>
          </a:p>
          <a:p>
            <a:endParaRPr lang="en-US" altLang="zh-CN" dirty="0">
              <a:ea typeface="宋体"/>
            </a:endParaRPr>
          </a:p>
          <a:p>
            <a:endParaRPr lang="en-US" altLang="zh-CN" dirty="0">
              <a:ea typeface="宋体"/>
            </a:endParaRPr>
          </a:p>
          <a:p>
            <a:r>
              <a:rPr lang="en-US" altLang="zh-CN" dirty="0">
                <a:ea typeface="宋体"/>
              </a:rPr>
              <a:t>We think that </a:t>
            </a:r>
            <a:r>
              <a:rPr lang="en-US" altLang="zh-CN" dirty="0" err="1">
                <a:ea typeface="宋体"/>
              </a:rPr>
              <a:t>xxxxx</a:t>
            </a:r>
            <a:r>
              <a:rPr lang="en-US" altLang="zh-CN" dirty="0">
                <a:ea typeface="宋体"/>
              </a:rPr>
              <a:t> will cause the delay. We want to know which ones have more significant impact. </a:t>
            </a:r>
          </a:p>
          <a:p>
            <a:r>
              <a:rPr lang="en-US" altLang="zh-CN" dirty="0">
                <a:ea typeface="宋体"/>
              </a:rPr>
              <a:t>Lead to our exploratory </a:t>
            </a:r>
            <a:r>
              <a:rPr lang="en-US" altLang="zh-CN" dirty="0" err="1">
                <a:ea typeface="宋体"/>
              </a:rPr>
              <a:t>anlysis</a:t>
            </a:r>
            <a:endParaRPr lang="en-US" altLang="zh-CN" dirty="0">
              <a:ea typeface="宋体"/>
            </a:endParaRPr>
          </a:p>
          <a:p>
            <a:r>
              <a:rPr lang="en-US" altLang="zh-CN" dirty="0">
                <a:ea typeface="宋体"/>
              </a:rPr>
              <a:t>Also lead to the features we chose for the model </a:t>
            </a:r>
          </a:p>
          <a:p>
            <a:endParaRPr lang="en-US" altLang="zh-CN" dirty="0">
              <a:ea typeface="宋体"/>
            </a:endParaRPr>
          </a:p>
          <a:p>
            <a:endParaRPr lang="en-US" altLang="zh-CN" dirty="0">
              <a:ea typeface="宋体"/>
            </a:endParaRPr>
          </a:p>
          <a:p>
            <a:endParaRPr lang="en-US" altLang="zh-CN" dirty="0">
              <a:ea typeface="宋体"/>
            </a:endParaRPr>
          </a:p>
          <a:p>
            <a:r>
              <a:rPr lang="en-US" altLang="zh-CN" dirty="0">
                <a:ea typeface="宋体"/>
              </a:rPr>
              <a:t>Here</a:t>
            </a:r>
            <a:r>
              <a:rPr lang="zh-CN" altLang="en-US" dirty="0">
                <a:ea typeface="宋体"/>
              </a:rPr>
              <a:t> </a:t>
            </a:r>
            <a:r>
              <a:rPr lang="en-US" altLang="zh-CN" dirty="0">
                <a:ea typeface="宋体"/>
              </a:rPr>
              <a:t>is</a:t>
            </a:r>
            <a:r>
              <a:rPr lang="zh-CN" altLang="en-US" dirty="0">
                <a:ea typeface="宋体"/>
              </a:rPr>
              <a:t> </a:t>
            </a:r>
            <a:r>
              <a:rPr lang="en-US" altLang="zh-CN" dirty="0">
                <a:ea typeface="宋体"/>
              </a:rPr>
              <a:t>the</a:t>
            </a:r>
            <a:r>
              <a:rPr lang="zh-CN" altLang="en-US" dirty="0">
                <a:ea typeface="宋体"/>
              </a:rPr>
              <a:t> </a:t>
            </a:r>
            <a:r>
              <a:rPr lang="en-US" altLang="zh-CN" dirty="0">
                <a:ea typeface="宋体"/>
              </a:rPr>
              <a:t>page</a:t>
            </a:r>
            <a:r>
              <a:rPr lang="zh-CN" altLang="en-US" dirty="0">
                <a:ea typeface="宋体"/>
              </a:rPr>
              <a:t> </a:t>
            </a:r>
            <a:r>
              <a:rPr lang="en-US" altLang="zh-CN" dirty="0">
                <a:ea typeface="宋体"/>
              </a:rPr>
              <a:t>and</a:t>
            </a:r>
            <a:r>
              <a:rPr lang="zh-CN" altLang="en-US" dirty="0">
                <a:ea typeface="宋体"/>
              </a:rPr>
              <a:t> </a:t>
            </a:r>
            <a:r>
              <a:rPr lang="en-US" altLang="zh-CN" dirty="0">
                <a:ea typeface="宋体"/>
              </a:rPr>
              <a:t>format</a:t>
            </a:r>
            <a:r>
              <a:rPr lang="zh-CN" altLang="en-US" dirty="0">
                <a:ea typeface="宋体"/>
              </a:rPr>
              <a:t> </a:t>
            </a:r>
            <a:r>
              <a:rPr lang="en-US" altLang="zh-CN" dirty="0">
                <a:ea typeface="宋体"/>
              </a:rPr>
              <a:t>for</a:t>
            </a:r>
            <a:r>
              <a:rPr lang="zh-CN" altLang="en-US" dirty="0">
                <a:ea typeface="宋体"/>
              </a:rPr>
              <a:t> </a:t>
            </a:r>
            <a:r>
              <a:rPr lang="en-US" altLang="zh-CN" dirty="0">
                <a:ea typeface="宋体"/>
              </a:rPr>
              <a:t>general</a:t>
            </a:r>
            <a:r>
              <a:rPr lang="zh-CN" altLang="en-US" dirty="0">
                <a:ea typeface="宋体"/>
              </a:rPr>
              <a:t> </a:t>
            </a:r>
            <a:r>
              <a:rPr lang="en-US" altLang="zh-CN" dirty="0">
                <a:ea typeface="宋体"/>
              </a:rPr>
              <a:t>insight,</a:t>
            </a:r>
            <a:r>
              <a:rPr lang="zh-CN" altLang="en-US" dirty="0">
                <a:ea typeface="宋体"/>
              </a:rPr>
              <a:t> </a:t>
            </a:r>
            <a:r>
              <a:rPr lang="en-US" altLang="zh-CN" dirty="0">
                <a:ea typeface="宋体"/>
              </a:rPr>
              <a:t>left</a:t>
            </a:r>
            <a:r>
              <a:rPr lang="zh-CN" altLang="en-US" dirty="0">
                <a:ea typeface="宋体"/>
              </a:rPr>
              <a:t> </a:t>
            </a:r>
            <a:r>
              <a:rPr lang="en-US" altLang="zh-CN" dirty="0">
                <a:ea typeface="宋体"/>
              </a:rPr>
              <a:t>could</a:t>
            </a:r>
            <a:r>
              <a:rPr lang="zh-CN" altLang="en-US" dirty="0">
                <a:ea typeface="宋体"/>
              </a:rPr>
              <a:t> </a:t>
            </a:r>
            <a:r>
              <a:rPr lang="en-US" altLang="zh-CN" dirty="0">
                <a:ea typeface="宋体"/>
              </a:rPr>
              <a:t>be</a:t>
            </a:r>
            <a:r>
              <a:rPr lang="zh-CN" altLang="en-US" dirty="0">
                <a:ea typeface="宋体"/>
              </a:rPr>
              <a:t> </a:t>
            </a:r>
            <a:r>
              <a:rPr lang="en-US" altLang="zh-CN" dirty="0">
                <a:ea typeface="宋体"/>
              </a:rPr>
              <a:t>graphs</a:t>
            </a:r>
          </a:p>
          <a:p>
            <a:r>
              <a:rPr lang="en-US" dirty="0">
                <a:ea typeface="宋体"/>
              </a:rPr>
              <a:t>*** with caveats (top 50 airports from 2018 – 2019)</a:t>
            </a:r>
            <a:endParaRPr lang="en-US" dirty="0"/>
          </a:p>
          <a:p>
            <a:r>
              <a:rPr lang="en-US" altLang="zh-CN" dirty="0"/>
              <a:t> *Fun facts:</a:t>
            </a:r>
          </a:p>
          <a:p>
            <a:pPr marL="457200" indent="-457200">
              <a:buAutoNum type="arabicPeriod"/>
            </a:pP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What percent of flight is delayed for the past year</a:t>
            </a:r>
          </a:p>
          <a:p>
            <a:pPr marL="457200" indent="-457200">
              <a:buAutoNum type="arabicPeriod"/>
            </a:pPr>
            <a:r>
              <a:rPr lang="en-US" altLang="zh-CN" dirty="0"/>
              <a:t>Which airline has the highest delay rate</a:t>
            </a:r>
          </a:p>
          <a:p>
            <a:pPr marL="457200" indent="-457200">
              <a:buAutoNum type="arabicPeriod"/>
            </a:pPr>
            <a:r>
              <a:rPr lang="en-US" altLang="zh-CN" dirty="0"/>
              <a:t>Which airport suffers the most delay </a:t>
            </a:r>
          </a:p>
          <a:p>
            <a:pPr marL="457200" indent="-457200">
              <a:buAutoNum type="arabicPeriod"/>
            </a:pPr>
            <a:r>
              <a:rPr lang="en-US" altLang="zh-CN" dirty="0"/>
              <a:t>Which airline has on average the oldest plane</a:t>
            </a:r>
          </a:p>
          <a:p>
            <a:pPr marL="457200" indent="-457200">
              <a:buAutoNum type="arabicPeriod"/>
            </a:pPr>
            <a:r>
              <a:rPr lang="en-US" altLang="zh-CN" dirty="0"/>
              <a:t>Which is the biggest airline flying domestic USA in regards of volume</a:t>
            </a:r>
          </a:p>
          <a:p>
            <a:pPr marL="457200" indent="-457200">
              <a:buAutoNum type="arabicPeriod"/>
            </a:pPr>
            <a:r>
              <a:rPr lang="en-US" altLang="zh-CN" dirty="0"/>
              <a:t>Which day of week/ time of day tend to have worst delay</a:t>
            </a:r>
          </a:p>
          <a:p>
            <a:pPr marL="457200" indent="-457200">
              <a:buAutoNum type="arabicPeriod"/>
            </a:pPr>
            <a:r>
              <a:rPr lang="en-US" altLang="zh-CN" dirty="0"/>
              <a:t>Which feature has the highest impact on delay</a:t>
            </a:r>
          </a:p>
          <a:p>
            <a:pPr marL="457200" indent="-457200">
              <a:buAutoNum type="arabicPeriod"/>
            </a:pPr>
            <a:endParaRPr lang="en-US" altLang="zh-CN" dirty="0"/>
          </a:p>
          <a:p>
            <a:pPr marL="457200" indent="-457200">
              <a:buAutoNum type="arabicPeriod"/>
            </a:pPr>
            <a:endParaRPr lang="en-US" altLang="zh-CN" dirty="0"/>
          </a:p>
          <a:p>
            <a:pPr marL="457200" indent="-457200">
              <a:buAutoNum type="arabicPeriod"/>
            </a:pPr>
            <a:r>
              <a:rPr lang="en-US" altLang="zh-CN" dirty="0"/>
              <a:t>******WE STILL NEED!!! :</a:t>
            </a:r>
          </a:p>
          <a:p>
            <a:pPr marL="457200" marR="0" lvl="0" indent="-45720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What percent of flight is delayed for the past year = 19.32%</a:t>
            </a:r>
          </a:p>
          <a:p>
            <a:pPr marL="457200" marR="0" lvl="0" indent="-45720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>
                <a:highlight>
                  <a:srgbClr val="FFFF00"/>
                </a:highlight>
              </a:rPr>
              <a:t>Which airline has on average the oldest plane =  Delta = </a:t>
            </a:r>
            <a:r>
              <a:rPr lang="en-US" sz="2400" b="0" i="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Lato Light"/>
                <a:ea typeface="+mn-ea"/>
                <a:cs typeface="+mn-cs"/>
              </a:rPr>
              <a:t>1987</a:t>
            </a:r>
            <a:endParaRPr lang="en-US" altLang="zh-CN" dirty="0">
              <a:highlight>
                <a:srgbClr val="FFFF00"/>
              </a:highlight>
            </a:endParaRPr>
          </a:p>
          <a:p>
            <a:pPr marL="457200" marR="0" lvl="0" indent="-45720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>
                <a:highlight>
                  <a:srgbClr val="FFFF00"/>
                </a:highlight>
              </a:rPr>
              <a:t>Which airline has on average the oldest plane on average =  Delta  : median = 2001.  Plane median age = 18 years</a:t>
            </a:r>
          </a:p>
          <a:p>
            <a:pPr marL="457200" marR="0" lvl="0" indent="-45720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>
                <a:highlight>
                  <a:srgbClr val="FFFF00"/>
                </a:highlight>
              </a:rPr>
              <a:t>Which day of week/ time of day tend to have worst delay: Friday has highest delay rate</a:t>
            </a:r>
          </a:p>
          <a:p>
            <a:pPr marL="457200" marR="0" lvl="0" indent="-45720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dirty="0">
              <a:highlight>
                <a:srgbClr val="FFFF00"/>
              </a:highlight>
            </a:endParaRPr>
          </a:p>
          <a:p>
            <a:pPr marL="457200" indent="-457200">
              <a:buAutoNum type="arabicPeriod"/>
            </a:pPr>
            <a:endParaRPr lang="en-US" altLang="zh-CN" dirty="0"/>
          </a:p>
          <a:p>
            <a:pPr marL="457200" indent="-4572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51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ED701-A214-BC4D-A25B-790D917FA9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13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65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64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4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93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9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88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12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1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34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06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0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68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6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460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86" r:id="rId7"/>
    <p:sldLayoutId id="2147483687" r:id="rId8"/>
    <p:sldLayoutId id="2147483688" r:id="rId9"/>
    <p:sldLayoutId id="2147483689" r:id="rId10"/>
    <p:sldLayoutId id="2147483696" r:id="rId11"/>
    <p:sldLayoutId id="2147483698" r:id="rId12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anandaramg/f1-champ-eda-classification-100-accuracy" TargetMode="External"/><Relationship Id="rId2" Type="http://schemas.openxmlformats.org/officeDocument/2006/relationships/hyperlink" Target="https://www.kaggle.com/datasets/rohanrao/formula-1-world-championship-1950-2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machine-learning-to-predict-if-a-f1-driver-will-score-e741f057494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microsoft.com/office/2007/relationships/hdphoto" Target="../media/hdphoto1.wdp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EF32ACB-37F7-4E27-BDBC-67A94864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ace team working at a pit stop">
            <a:extLst>
              <a:ext uri="{FF2B5EF4-FFF2-40B4-BE49-F238E27FC236}">
                <a16:creationId xmlns:a16="http://schemas.microsoft.com/office/drawing/2014/main" id="{6FAD760B-68DE-EA9A-6A3E-5C4B71E67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t="6395" b="63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40449D5-DE6C-45AB-811E-29321C591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418457" y="1418454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EBC81-5BDC-069A-49AE-348FDA1C5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029" y="1064482"/>
            <a:ext cx="6561245" cy="160304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highlight>
                  <a:srgbClr val="FF0000"/>
                </a:highlight>
              </a:rPr>
              <a:t>Predicting the F1 2022 Season Champion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33FFAC-F0D7-FA65-0314-9AB69C6FB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926" y="2755666"/>
            <a:ext cx="2983158" cy="876300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</a:rPr>
              <a:t>Karthik </a:t>
            </a:r>
            <a:r>
              <a:rPr lang="en-US" dirty="0" err="1">
                <a:solidFill>
                  <a:srgbClr val="FFFFFF"/>
                </a:solidFill>
              </a:rPr>
              <a:t>Challa</a:t>
            </a:r>
            <a:endParaRPr lang="en-US" dirty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</a:rPr>
              <a:t>Mehmet </a:t>
            </a:r>
            <a:r>
              <a:rPr lang="en-US" dirty="0" err="1">
                <a:solidFill>
                  <a:srgbClr val="FFFFFF"/>
                </a:solidFill>
              </a:rPr>
              <a:t>Inan</a:t>
            </a:r>
            <a:endParaRPr lang="en-US" dirty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</a:rPr>
              <a:t>Carlie Iskandar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FFFFFF"/>
                </a:solidFill>
              </a:rPr>
              <a:t>Rishabh </a:t>
            </a:r>
            <a:r>
              <a:rPr lang="en-US" dirty="0" err="1">
                <a:solidFill>
                  <a:srgbClr val="FFFFFF"/>
                </a:solidFill>
              </a:rPr>
              <a:t>Salwan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2480C3-21A7-43F5-9070-D4ACB7435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D0EC083-0A53-4954-B40D-58DE716A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E0B7F4D-C85E-48A0-96DF-660635DF2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ED81EDB-4C09-4811-9DC9-0E1902402C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D912B6-9DD8-4B07-B08A-82FE15F36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082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A36-9463-0B1C-4203-0BE37547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38222"/>
            <a:ext cx="9493249" cy="1577975"/>
          </a:xfrm>
        </p:spPr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025214-0003-FF62-453B-76103284A0D9}"/>
              </a:ext>
            </a:extLst>
          </p:cNvPr>
          <p:cNvSpPr/>
          <p:nvPr/>
        </p:nvSpPr>
        <p:spPr>
          <a:xfrm>
            <a:off x="1639387" y="2203112"/>
            <a:ext cx="1602377" cy="14238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 n years podiums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48D2C8B-E004-D643-B7AF-A9233EB38936}"/>
              </a:ext>
            </a:extLst>
          </p:cNvPr>
          <p:cNvSpPr/>
          <p:nvPr/>
        </p:nvSpPr>
        <p:spPr>
          <a:xfrm>
            <a:off x="3143793" y="3841569"/>
            <a:ext cx="1602377" cy="14238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Important races</a:t>
            </a:r>
          </a:p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4B02AF-AED5-4857-A95E-9C4F2BDE8E17}"/>
              </a:ext>
            </a:extLst>
          </p:cNvPr>
          <p:cNvSpPr/>
          <p:nvPr/>
        </p:nvSpPr>
        <p:spPr>
          <a:xfrm>
            <a:off x="1419496" y="3784186"/>
            <a:ext cx="1602377" cy="14238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Downforce races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B07550-02AF-BDEB-D83D-B4D948F5CF65}"/>
              </a:ext>
            </a:extLst>
          </p:cNvPr>
          <p:cNvSpPr/>
          <p:nvPr/>
        </p:nvSpPr>
        <p:spPr>
          <a:xfrm>
            <a:off x="3143793" y="2343382"/>
            <a:ext cx="1602377" cy="14238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Qualifying 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1A0225-510D-B990-32C4-7AD305775DAE}"/>
              </a:ext>
            </a:extLst>
          </p:cNvPr>
          <p:cNvSpPr/>
          <p:nvPr/>
        </p:nvSpPr>
        <p:spPr>
          <a:xfrm>
            <a:off x="113211" y="2361112"/>
            <a:ext cx="1602377" cy="14238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Past n years pole position</a:t>
            </a:r>
          </a:p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2481F6-9703-4CC6-774F-982D38E85C7E}"/>
              </a:ext>
            </a:extLst>
          </p:cNvPr>
          <p:cNvSpPr/>
          <p:nvPr/>
        </p:nvSpPr>
        <p:spPr>
          <a:xfrm>
            <a:off x="2342605" y="943792"/>
            <a:ext cx="1602377" cy="14238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 n years wins</a:t>
            </a:r>
          </a:p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828613-5520-E68C-77D6-B262C1E98818}"/>
              </a:ext>
            </a:extLst>
          </p:cNvPr>
          <p:cNvSpPr/>
          <p:nvPr/>
        </p:nvSpPr>
        <p:spPr>
          <a:xfrm>
            <a:off x="618308" y="977225"/>
            <a:ext cx="1602377" cy="14238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Grid</a:t>
            </a:r>
          </a:p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BFA3DE-6A0E-E190-B396-D7F67EEB9F88}"/>
              </a:ext>
            </a:extLst>
          </p:cNvPr>
          <p:cNvSpPr/>
          <p:nvPr/>
        </p:nvSpPr>
        <p:spPr>
          <a:xfrm>
            <a:off x="662939" y="5309278"/>
            <a:ext cx="1602377" cy="14238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race</a:t>
            </a:r>
          </a:p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B47BFF-7D5F-23F6-C39D-01071BA06C38}"/>
              </a:ext>
            </a:extLst>
          </p:cNvPr>
          <p:cNvSpPr/>
          <p:nvPr/>
        </p:nvSpPr>
        <p:spPr>
          <a:xfrm>
            <a:off x="4310743" y="5265420"/>
            <a:ext cx="1602377" cy="14238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fault</a:t>
            </a:r>
          </a:p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A1C350-CAFF-72CB-22C0-A3463F3FFF6E}"/>
              </a:ext>
            </a:extLst>
          </p:cNvPr>
          <p:cNvSpPr/>
          <p:nvPr/>
        </p:nvSpPr>
        <p:spPr>
          <a:xfrm>
            <a:off x="2440575" y="5339756"/>
            <a:ext cx="1602377" cy="14238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Constructor fault</a:t>
            </a:r>
          </a:p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04A25DF-BAAB-E525-3254-23940F2BDD4C}"/>
              </a:ext>
            </a:extLst>
          </p:cNvPr>
          <p:cNvSpPr/>
          <p:nvPr/>
        </p:nvSpPr>
        <p:spPr>
          <a:xfrm>
            <a:off x="37010" y="4088986"/>
            <a:ext cx="1602377" cy="14238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Mixed race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0D425C-4FEA-7C41-BDAD-2778E896E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461" y="435798"/>
            <a:ext cx="5847231" cy="261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D3528A-97ED-E724-46F1-35EB78DF4BB0}"/>
              </a:ext>
            </a:extLst>
          </p:cNvPr>
          <p:cNvSpPr txBox="1"/>
          <p:nvPr/>
        </p:nvSpPr>
        <p:spPr>
          <a:xfrm>
            <a:off x="6297779" y="158799"/>
            <a:ext cx="4976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Variable Importance for Team win prediction without grid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705771F-D001-0AFE-BDB9-6A4E8E2F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622" y="3424877"/>
            <a:ext cx="3659921" cy="309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B6A49550-6030-FC74-7DE4-47AA8603CE23}"/>
              </a:ext>
            </a:extLst>
          </p:cNvPr>
          <p:cNvSpPr/>
          <p:nvPr/>
        </p:nvSpPr>
        <p:spPr>
          <a:xfrm>
            <a:off x="4746170" y="3841569"/>
            <a:ext cx="1602377" cy="14238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Driver finish</a:t>
            </a:r>
          </a:p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9A887E-647B-9C64-6D82-8883D757E136}"/>
              </a:ext>
            </a:extLst>
          </p:cNvPr>
          <p:cNvSpPr/>
          <p:nvPr/>
        </p:nvSpPr>
        <p:spPr>
          <a:xfrm>
            <a:off x="4669968" y="2458152"/>
            <a:ext cx="1602377" cy="14238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Ferrari dominance</a:t>
            </a:r>
          </a:p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3EC6FE-888A-F2F1-6709-227F623D6D33}"/>
              </a:ext>
            </a:extLst>
          </p:cNvPr>
          <p:cNvSpPr/>
          <p:nvPr/>
        </p:nvSpPr>
        <p:spPr>
          <a:xfrm>
            <a:off x="3868780" y="931662"/>
            <a:ext cx="1602377" cy="14238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Mercedes dominance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959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CE73-8766-7CE3-0A07-84393C6EE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6DC9A-C54B-7A8F-22CB-1AFF7662C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499" y="2453286"/>
            <a:ext cx="3351560" cy="119640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Model 1 was successful:</a:t>
            </a:r>
          </a:p>
          <a:p>
            <a:r>
              <a:rPr lang="en-US" dirty="0"/>
              <a:t>2021 Prediction was accurate</a:t>
            </a:r>
          </a:p>
          <a:p>
            <a:r>
              <a:rPr lang="en-US" dirty="0"/>
              <a:t>2022 Prediction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B19C65-3B09-4537-14CF-B90CD781B083}"/>
              </a:ext>
            </a:extLst>
          </p:cNvPr>
          <p:cNvGrpSpPr/>
          <p:nvPr/>
        </p:nvGrpSpPr>
        <p:grpSpPr>
          <a:xfrm>
            <a:off x="4677453" y="2295613"/>
            <a:ext cx="2837093" cy="3598921"/>
            <a:chOff x="9371452" y="3052934"/>
            <a:chExt cx="5955008" cy="83531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25737F0-4E16-0278-CD77-BB03EB3C171F}"/>
                </a:ext>
              </a:extLst>
            </p:cNvPr>
            <p:cNvGrpSpPr/>
            <p:nvPr/>
          </p:nvGrpSpPr>
          <p:grpSpPr>
            <a:xfrm>
              <a:off x="9371452" y="3052934"/>
              <a:ext cx="5955008" cy="8353132"/>
              <a:chOff x="4934796" y="1751013"/>
              <a:chExt cx="2935287" cy="4606075"/>
            </a:xfrm>
            <a:solidFill>
              <a:schemeClr val="bg1">
                <a:lumMod val="50000"/>
              </a:schemeClr>
            </a:solidFill>
          </p:grpSpPr>
          <p:sp>
            <p:nvSpPr>
              <p:cNvPr id="5" name="Freeform 13">
                <a:extLst>
                  <a:ext uri="{FF2B5EF4-FFF2-40B4-BE49-F238E27FC236}">
                    <a16:creationId xmlns:a16="http://schemas.microsoft.com/office/drawing/2014/main" id="{6835BF3D-0446-5DCB-8CB7-199EAFFEA9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34796" y="1751013"/>
                <a:ext cx="2935287" cy="3470275"/>
              </a:xfrm>
              <a:custGeom>
                <a:avLst/>
                <a:gdLst>
                  <a:gd name="T0" fmla="*/ 774 w 1058"/>
                  <a:gd name="T1" fmla="*/ 1252 h 1252"/>
                  <a:gd name="T2" fmla="*/ 283 w 1058"/>
                  <a:gd name="T3" fmla="*/ 1252 h 1252"/>
                  <a:gd name="T4" fmla="*/ 248 w 1058"/>
                  <a:gd name="T5" fmla="*/ 1218 h 1252"/>
                  <a:gd name="T6" fmla="*/ 142 w 1058"/>
                  <a:gd name="T7" fmla="*/ 887 h 1252"/>
                  <a:gd name="T8" fmla="*/ 110 w 1058"/>
                  <a:gd name="T9" fmla="*/ 831 h 1252"/>
                  <a:gd name="T10" fmla="*/ 0 w 1058"/>
                  <a:gd name="T11" fmla="*/ 529 h 1252"/>
                  <a:gd name="T12" fmla="*/ 529 w 1058"/>
                  <a:gd name="T13" fmla="*/ 0 h 1252"/>
                  <a:gd name="T14" fmla="*/ 1058 w 1058"/>
                  <a:gd name="T15" fmla="*/ 529 h 1252"/>
                  <a:gd name="T16" fmla="*/ 947 w 1058"/>
                  <a:gd name="T17" fmla="*/ 831 h 1252"/>
                  <a:gd name="T18" fmla="*/ 916 w 1058"/>
                  <a:gd name="T19" fmla="*/ 887 h 1252"/>
                  <a:gd name="T20" fmla="*/ 810 w 1058"/>
                  <a:gd name="T21" fmla="*/ 1218 h 1252"/>
                  <a:gd name="T22" fmla="*/ 774 w 1058"/>
                  <a:gd name="T23" fmla="*/ 1252 h 1252"/>
                  <a:gd name="T24" fmla="*/ 315 w 1058"/>
                  <a:gd name="T25" fmla="*/ 1180 h 1252"/>
                  <a:gd name="T26" fmla="*/ 742 w 1058"/>
                  <a:gd name="T27" fmla="*/ 1180 h 1252"/>
                  <a:gd name="T28" fmla="*/ 851 w 1058"/>
                  <a:gd name="T29" fmla="*/ 857 h 1252"/>
                  <a:gd name="T30" fmla="*/ 885 w 1058"/>
                  <a:gd name="T31" fmla="*/ 794 h 1252"/>
                  <a:gd name="T32" fmla="*/ 986 w 1058"/>
                  <a:gd name="T33" fmla="*/ 529 h 1252"/>
                  <a:gd name="T34" fmla="*/ 529 w 1058"/>
                  <a:gd name="T35" fmla="*/ 72 h 1252"/>
                  <a:gd name="T36" fmla="*/ 72 w 1058"/>
                  <a:gd name="T37" fmla="*/ 529 h 1252"/>
                  <a:gd name="T38" fmla="*/ 172 w 1058"/>
                  <a:gd name="T39" fmla="*/ 794 h 1252"/>
                  <a:gd name="T40" fmla="*/ 207 w 1058"/>
                  <a:gd name="T41" fmla="*/ 857 h 1252"/>
                  <a:gd name="T42" fmla="*/ 315 w 1058"/>
                  <a:gd name="T43" fmla="*/ 1180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58" h="1252">
                    <a:moveTo>
                      <a:pt x="774" y="1252"/>
                    </a:moveTo>
                    <a:cubicBezTo>
                      <a:pt x="283" y="1252"/>
                      <a:pt x="283" y="1252"/>
                      <a:pt x="283" y="1252"/>
                    </a:cubicBezTo>
                    <a:cubicBezTo>
                      <a:pt x="264" y="1252"/>
                      <a:pt x="249" y="1237"/>
                      <a:pt x="248" y="1218"/>
                    </a:cubicBezTo>
                    <a:cubicBezTo>
                      <a:pt x="247" y="1217"/>
                      <a:pt x="239" y="1097"/>
                      <a:pt x="142" y="887"/>
                    </a:cubicBezTo>
                    <a:cubicBezTo>
                      <a:pt x="135" y="873"/>
                      <a:pt x="123" y="853"/>
                      <a:pt x="110" y="831"/>
                    </a:cubicBezTo>
                    <a:cubicBezTo>
                      <a:pt x="66" y="755"/>
                      <a:pt x="0" y="640"/>
                      <a:pt x="0" y="529"/>
                    </a:cubicBezTo>
                    <a:cubicBezTo>
                      <a:pt x="0" y="238"/>
                      <a:pt x="237" y="0"/>
                      <a:pt x="529" y="0"/>
                    </a:cubicBezTo>
                    <a:cubicBezTo>
                      <a:pt x="820" y="0"/>
                      <a:pt x="1058" y="238"/>
                      <a:pt x="1058" y="529"/>
                    </a:cubicBezTo>
                    <a:cubicBezTo>
                      <a:pt x="1058" y="640"/>
                      <a:pt x="991" y="755"/>
                      <a:pt x="947" y="831"/>
                    </a:cubicBezTo>
                    <a:cubicBezTo>
                      <a:pt x="934" y="853"/>
                      <a:pt x="923" y="873"/>
                      <a:pt x="916" y="887"/>
                    </a:cubicBezTo>
                    <a:cubicBezTo>
                      <a:pt x="818" y="1097"/>
                      <a:pt x="810" y="1217"/>
                      <a:pt x="810" y="1218"/>
                    </a:cubicBezTo>
                    <a:cubicBezTo>
                      <a:pt x="809" y="1237"/>
                      <a:pt x="793" y="1252"/>
                      <a:pt x="774" y="1252"/>
                    </a:cubicBezTo>
                    <a:close/>
                    <a:moveTo>
                      <a:pt x="315" y="1180"/>
                    </a:moveTo>
                    <a:cubicBezTo>
                      <a:pt x="742" y="1180"/>
                      <a:pt x="742" y="1180"/>
                      <a:pt x="742" y="1180"/>
                    </a:cubicBezTo>
                    <a:cubicBezTo>
                      <a:pt x="751" y="1127"/>
                      <a:pt x="776" y="1017"/>
                      <a:pt x="851" y="857"/>
                    </a:cubicBezTo>
                    <a:cubicBezTo>
                      <a:pt x="859" y="840"/>
                      <a:pt x="871" y="819"/>
                      <a:pt x="885" y="794"/>
                    </a:cubicBezTo>
                    <a:cubicBezTo>
                      <a:pt x="928" y="721"/>
                      <a:pt x="986" y="621"/>
                      <a:pt x="986" y="529"/>
                    </a:cubicBezTo>
                    <a:cubicBezTo>
                      <a:pt x="986" y="277"/>
                      <a:pt x="781" y="72"/>
                      <a:pt x="529" y="72"/>
                    </a:cubicBezTo>
                    <a:cubicBezTo>
                      <a:pt x="277" y="72"/>
                      <a:pt x="72" y="277"/>
                      <a:pt x="72" y="529"/>
                    </a:cubicBezTo>
                    <a:cubicBezTo>
                      <a:pt x="72" y="621"/>
                      <a:pt x="130" y="721"/>
                      <a:pt x="172" y="794"/>
                    </a:cubicBezTo>
                    <a:cubicBezTo>
                      <a:pt x="187" y="819"/>
                      <a:pt x="199" y="840"/>
                      <a:pt x="207" y="857"/>
                    </a:cubicBezTo>
                    <a:cubicBezTo>
                      <a:pt x="281" y="1017"/>
                      <a:pt x="307" y="1127"/>
                      <a:pt x="315" y="11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" name="Freeform 16">
                <a:extLst>
                  <a:ext uri="{FF2B5EF4-FFF2-40B4-BE49-F238E27FC236}">
                    <a16:creationId xmlns:a16="http://schemas.microsoft.com/office/drawing/2014/main" id="{4C21C21F-F85C-78F5-ACF3-CF64E93B48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2983" y="5153763"/>
                <a:ext cx="1500187" cy="1203325"/>
              </a:xfrm>
              <a:custGeom>
                <a:avLst/>
                <a:gdLst>
                  <a:gd name="T0" fmla="*/ 495 w 541"/>
                  <a:gd name="T1" fmla="*/ 223 h 434"/>
                  <a:gd name="T2" fmla="*/ 540 w 541"/>
                  <a:gd name="T3" fmla="*/ 168 h 434"/>
                  <a:gd name="T4" fmla="*/ 494 w 541"/>
                  <a:gd name="T5" fmla="*/ 112 h 434"/>
                  <a:gd name="T6" fmla="*/ 540 w 541"/>
                  <a:gd name="T7" fmla="*/ 57 h 434"/>
                  <a:gd name="T8" fmla="*/ 483 w 541"/>
                  <a:gd name="T9" fmla="*/ 0 h 434"/>
                  <a:gd name="T10" fmla="*/ 56 w 541"/>
                  <a:gd name="T11" fmla="*/ 0 h 434"/>
                  <a:gd name="T12" fmla="*/ 0 w 541"/>
                  <a:gd name="T13" fmla="*/ 56 h 434"/>
                  <a:gd name="T14" fmla="*/ 46 w 541"/>
                  <a:gd name="T15" fmla="*/ 112 h 434"/>
                  <a:gd name="T16" fmla="*/ 0 w 541"/>
                  <a:gd name="T17" fmla="*/ 167 h 434"/>
                  <a:gd name="T18" fmla="*/ 46 w 541"/>
                  <a:gd name="T19" fmla="*/ 223 h 434"/>
                  <a:gd name="T20" fmla="*/ 1 w 541"/>
                  <a:gd name="T21" fmla="*/ 278 h 434"/>
                  <a:gd name="T22" fmla="*/ 57 w 541"/>
                  <a:gd name="T23" fmla="*/ 334 h 434"/>
                  <a:gd name="T24" fmla="*/ 157 w 541"/>
                  <a:gd name="T25" fmla="*/ 334 h 434"/>
                  <a:gd name="T26" fmla="*/ 161 w 541"/>
                  <a:gd name="T27" fmla="*/ 351 h 434"/>
                  <a:gd name="T28" fmla="*/ 272 w 541"/>
                  <a:gd name="T29" fmla="*/ 433 h 434"/>
                  <a:gd name="T30" fmla="*/ 383 w 541"/>
                  <a:gd name="T31" fmla="*/ 335 h 434"/>
                  <a:gd name="T32" fmla="*/ 484 w 541"/>
                  <a:gd name="T33" fmla="*/ 335 h 434"/>
                  <a:gd name="T34" fmla="*/ 541 w 541"/>
                  <a:gd name="T35" fmla="*/ 278 h 434"/>
                  <a:gd name="T36" fmla="*/ 495 w 541"/>
                  <a:gd name="T37" fmla="*/ 223 h 434"/>
                  <a:gd name="T38" fmla="*/ 423 w 541"/>
                  <a:gd name="T39" fmla="*/ 241 h 434"/>
                  <a:gd name="T40" fmla="*/ 118 w 541"/>
                  <a:gd name="T41" fmla="*/ 241 h 434"/>
                  <a:gd name="T42" fmla="*/ 104 w 541"/>
                  <a:gd name="T43" fmla="*/ 227 h 434"/>
                  <a:gd name="T44" fmla="*/ 118 w 541"/>
                  <a:gd name="T45" fmla="*/ 213 h 434"/>
                  <a:gd name="T46" fmla="*/ 423 w 541"/>
                  <a:gd name="T47" fmla="*/ 213 h 434"/>
                  <a:gd name="T48" fmla="*/ 437 w 541"/>
                  <a:gd name="T49" fmla="*/ 227 h 434"/>
                  <a:gd name="T50" fmla="*/ 423 w 541"/>
                  <a:gd name="T51" fmla="*/ 241 h 434"/>
                  <a:gd name="T52" fmla="*/ 423 w 541"/>
                  <a:gd name="T53" fmla="*/ 116 h 434"/>
                  <a:gd name="T54" fmla="*/ 118 w 541"/>
                  <a:gd name="T55" fmla="*/ 116 h 434"/>
                  <a:gd name="T56" fmla="*/ 104 w 541"/>
                  <a:gd name="T57" fmla="*/ 102 h 434"/>
                  <a:gd name="T58" fmla="*/ 118 w 541"/>
                  <a:gd name="T59" fmla="*/ 88 h 434"/>
                  <a:gd name="T60" fmla="*/ 423 w 541"/>
                  <a:gd name="T61" fmla="*/ 88 h 434"/>
                  <a:gd name="T62" fmla="*/ 437 w 541"/>
                  <a:gd name="T63" fmla="*/ 102 h 434"/>
                  <a:gd name="T64" fmla="*/ 423 w 541"/>
                  <a:gd name="T65" fmla="*/ 11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41" h="434">
                    <a:moveTo>
                      <a:pt x="495" y="223"/>
                    </a:moveTo>
                    <a:cubicBezTo>
                      <a:pt x="521" y="218"/>
                      <a:pt x="540" y="195"/>
                      <a:pt x="540" y="168"/>
                    </a:cubicBezTo>
                    <a:cubicBezTo>
                      <a:pt x="540" y="140"/>
                      <a:pt x="520" y="117"/>
                      <a:pt x="494" y="112"/>
                    </a:cubicBezTo>
                    <a:cubicBezTo>
                      <a:pt x="520" y="107"/>
                      <a:pt x="540" y="84"/>
                      <a:pt x="540" y="57"/>
                    </a:cubicBezTo>
                    <a:cubicBezTo>
                      <a:pt x="540" y="26"/>
                      <a:pt x="514" y="0"/>
                      <a:pt x="483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5"/>
                      <a:pt x="0" y="56"/>
                    </a:cubicBezTo>
                    <a:cubicBezTo>
                      <a:pt x="0" y="84"/>
                      <a:pt x="20" y="107"/>
                      <a:pt x="46" y="112"/>
                    </a:cubicBezTo>
                    <a:cubicBezTo>
                      <a:pt x="20" y="117"/>
                      <a:pt x="0" y="140"/>
                      <a:pt x="0" y="167"/>
                    </a:cubicBezTo>
                    <a:cubicBezTo>
                      <a:pt x="0" y="195"/>
                      <a:pt x="20" y="218"/>
                      <a:pt x="46" y="223"/>
                    </a:cubicBezTo>
                    <a:cubicBezTo>
                      <a:pt x="20" y="228"/>
                      <a:pt x="1" y="250"/>
                      <a:pt x="1" y="278"/>
                    </a:cubicBezTo>
                    <a:cubicBezTo>
                      <a:pt x="1" y="309"/>
                      <a:pt x="26" y="334"/>
                      <a:pt x="57" y="334"/>
                    </a:cubicBezTo>
                    <a:cubicBezTo>
                      <a:pt x="157" y="334"/>
                      <a:pt x="157" y="334"/>
                      <a:pt x="157" y="334"/>
                    </a:cubicBezTo>
                    <a:cubicBezTo>
                      <a:pt x="158" y="340"/>
                      <a:pt x="159" y="345"/>
                      <a:pt x="161" y="351"/>
                    </a:cubicBezTo>
                    <a:cubicBezTo>
                      <a:pt x="175" y="399"/>
                      <a:pt x="219" y="434"/>
                      <a:pt x="272" y="433"/>
                    </a:cubicBezTo>
                    <a:cubicBezTo>
                      <a:pt x="331" y="433"/>
                      <a:pt x="380" y="392"/>
                      <a:pt x="383" y="335"/>
                    </a:cubicBezTo>
                    <a:cubicBezTo>
                      <a:pt x="484" y="335"/>
                      <a:pt x="484" y="335"/>
                      <a:pt x="484" y="335"/>
                    </a:cubicBezTo>
                    <a:cubicBezTo>
                      <a:pt x="515" y="335"/>
                      <a:pt x="541" y="309"/>
                      <a:pt x="541" y="278"/>
                    </a:cubicBezTo>
                    <a:cubicBezTo>
                      <a:pt x="541" y="251"/>
                      <a:pt x="521" y="228"/>
                      <a:pt x="495" y="223"/>
                    </a:cubicBezTo>
                    <a:close/>
                    <a:moveTo>
                      <a:pt x="423" y="241"/>
                    </a:move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0" y="241"/>
                      <a:pt x="104" y="234"/>
                      <a:pt x="104" y="227"/>
                    </a:cubicBezTo>
                    <a:cubicBezTo>
                      <a:pt x="104" y="219"/>
                      <a:pt x="110" y="213"/>
                      <a:pt x="118" y="213"/>
                    </a:cubicBezTo>
                    <a:cubicBezTo>
                      <a:pt x="423" y="213"/>
                      <a:pt x="423" y="213"/>
                      <a:pt x="423" y="213"/>
                    </a:cubicBezTo>
                    <a:cubicBezTo>
                      <a:pt x="431" y="213"/>
                      <a:pt x="437" y="219"/>
                      <a:pt x="437" y="227"/>
                    </a:cubicBezTo>
                    <a:cubicBezTo>
                      <a:pt x="437" y="234"/>
                      <a:pt x="431" y="241"/>
                      <a:pt x="423" y="241"/>
                    </a:cubicBezTo>
                    <a:close/>
                    <a:moveTo>
                      <a:pt x="423" y="116"/>
                    </a:moveTo>
                    <a:cubicBezTo>
                      <a:pt x="118" y="116"/>
                      <a:pt x="118" y="116"/>
                      <a:pt x="118" y="116"/>
                    </a:cubicBezTo>
                    <a:cubicBezTo>
                      <a:pt x="110" y="116"/>
                      <a:pt x="104" y="110"/>
                      <a:pt x="104" y="102"/>
                    </a:cubicBezTo>
                    <a:cubicBezTo>
                      <a:pt x="104" y="95"/>
                      <a:pt x="110" y="88"/>
                      <a:pt x="118" y="88"/>
                    </a:cubicBezTo>
                    <a:cubicBezTo>
                      <a:pt x="423" y="88"/>
                      <a:pt x="423" y="88"/>
                      <a:pt x="423" y="88"/>
                    </a:cubicBezTo>
                    <a:cubicBezTo>
                      <a:pt x="431" y="88"/>
                      <a:pt x="437" y="95"/>
                      <a:pt x="437" y="102"/>
                    </a:cubicBezTo>
                    <a:cubicBezTo>
                      <a:pt x="437" y="110"/>
                      <a:pt x="431" y="116"/>
                      <a:pt x="423" y="1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6634D06-A622-B91B-E765-635AB72FF4E7}"/>
                </a:ext>
              </a:extLst>
            </p:cNvPr>
            <p:cNvGrpSpPr/>
            <p:nvPr/>
          </p:nvGrpSpPr>
          <p:grpSpPr>
            <a:xfrm>
              <a:off x="10595780" y="3292286"/>
              <a:ext cx="4045298" cy="3621674"/>
              <a:chOff x="8169276" y="952501"/>
              <a:chExt cx="3781424" cy="3384550"/>
            </a:xfrm>
            <a:solidFill>
              <a:schemeClr val="accent1"/>
            </a:solidFill>
          </p:grpSpPr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id="{360E4A52-2EAD-2F9C-B55A-4590920F0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7988" y="1533526"/>
                <a:ext cx="1392237" cy="1004888"/>
              </a:xfrm>
              <a:custGeom>
                <a:avLst/>
                <a:gdLst>
                  <a:gd name="T0" fmla="*/ 142 w 370"/>
                  <a:gd name="T1" fmla="*/ 228 h 267"/>
                  <a:gd name="T2" fmla="*/ 241 w 370"/>
                  <a:gd name="T3" fmla="*/ 248 h 267"/>
                  <a:gd name="T4" fmla="*/ 303 w 370"/>
                  <a:gd name="T5" fmla="*/ 226 h 267"/>
                  <a:gd name="T6" fmla="*/ 368 w 370"/>
                  <a:gd name="T7" fmla="*/ 107 h 267"/>
                  <a:gd name="T8" fmla="*/ 278 w 370"/>
                  <a:gd name="T9" fmla="*/ 11 h 267"/>
                  <a:gd name="T10" fmla="*/ 179 w 370"/>
                  <a:gd name="T11" fmla="*/ 58 h 267"/>
                  <a:gd name="T12" fmla="*/ 168 w 370"/>
                  <a:gd name="T13" fmla="*/ 65 h 267"/>
                  <a:gd name="T14" fmla="*/ 155 w 370"/>
                  <a:gd name="T15" fmla="*/ 60 h 267"/>
                  <a:gd name="T16" fmla="*/ 67 w 370"/>
                  <a:gd name="T17" fmla="*/ 47 h 267"/>
                  <a:gd name="T18" fmla="*/ 0 w 370"/>
                  <a:gd name="T19" fmla="*/ 116 h 267"/>
                  <a:gd name="T20" fmla="*/ 9 w 370"/>
                  <a:gd name="T21" fmla="*/ 121 h 267"/>
                  <a:gd name="T22" fmla="*/ 84 w 370"/>
                  <a:gd name="T23" fmla="*/ 267 h 267"/>
                  <a:gd name="T24" fmla="*/ 142 w 370"/>
                  <a:gd name="T25" fmla="*/ 22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0" h="267">
                    <a:moveTo>
                      <a:pt x="142" y="228"/>
                    </a:moveTo>
                    <a:cubicBezTo>
                      <a:pt x="189" y="219"/>
                      <a:pt x="225" y="237"/>
                      <a:pt x="241" y="248"/>
                    </a:cubicBezTo>
                    <a:cubicBezTo>
                      <a:pt x="253" y="241"/>
                      <a:pt x="275" y="230"/>
                      <a:pt x="303" y="226"/>
                    </a:cubicBezTo>
                    <a:cubicBezTo>
                      <a:pt x="304" y="191"/>
                      <a:pt x="319" y="134"/>
                      <a:pt x="368" y="107"/>
                    </a:cubicBezTo>
                    <a:cubicBezTo>
                      <a:pt x="370" y="82"/>
                      <a:pt x="350" y="22"/>
                      <a:pt x="278" y="11"/>
                    </a:cubicBezTo>
                    <a:cubicBezTo>
                      <a:pt x="211" y="0"/>
                      <a:pt x="181" y="56"/>
                      <a:pt x="179" y="58"/>
                    </a:cubicBezTo>
                    <a:cubicBezTo>
                      <a:pt x="177" y="62"/>
                      <a:pt x="173" y="65"/>
                      <a:pt x="168" y="65"/>
                    </a:cubicBezTo>
                    <a:cubicBezTo>
                      <a:pt x="163" y="66"/>
                      <a:pt x="158" y="64"/>
                      <a:pt x="155" y="60"/>
                    </a:cubicBezTo>
                    <a:cubicBezTo>
                      <a:pt x="155" y="59"/>
                      <a:pt x="133" y="32"/>
                      <a:pt x="67" y="47"/>
                    </a:cubicBezTo>
                    <a:cubicBezTo>
                      <a:pt x="14" y="60"/>
                      <a:pt x="2" y="101"/>
                      <a:pt x="0" y="116"/>
                    </a:cubicBezTo>
                    <a:cubicBezTo>
                      <a:pt x="3" y="117"/>
                      <a:pt x="6" y="119"/>
                      <a:pt x="9" y="121"/>
                    </a:cubicBezTo>
                    <a:cubicBezTo>
                      <a:pt x="63" y="161"/>
                      <a:pt x="80" y="224"/>
                      <a:pt x="84" y="267"/>
                    </a:cubicBezTo>
                    <a:cubicBezTo>
                      <a:pt x="96" y="250"/>
                      <a:pt x="114" y="234"/>
                      <a:pt x="142" y="2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281F1B15-F8B8-BBD9-6E3E-2E6A7B16E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9276" y="952501"/>
                <a:ext cx="3781424" cy="3384550"/>
              </a:xfrm>
              <a:custGeom>
                <a:avLst/>
                <a:gdLst>
                  <a:gd name="T0" fmla="*/ 932 w 1005"/>
                  <a:gd name="T1" fmla="*/ 313 h 899"/>
                  <a:gd name="T2" fmla="*/ 693 w 1005"/>
                  <a:gd name="T3" fmla="*/ 126 h 899"/>
                  <a:gd name="T4" fmla="*/ 192 w 1005"/>
                  <a:gd name="T5" fmla="*/ 181 h 899"/>
                  <a:gd name="T6" fmla="*/ 261 w 1005"/>
                  <a:gd name="T7" fmla="*/ 549 h 899"/>
                  <a:gd name="T8" fmla="*/ 292 w 1005"/>
                  <a:gd name="T9" fmla="*/ 298 h 899"/>
                  <a:gd name="T10" fmla="*/ 155 w 1005"/>
                  <a:gd name="T11" fmla="*/ 377 h 899"/>
                  <a:gd name="T12" fmla="*/ 244 w 1005"/>
                  <a:gd name="T13" fmla="*/ 409 h 899"/>
                  <a:gd name="T14" fmla="*/ 255 w 1005"/>
                  <a:gd name="T15" fmla="*/ 435 h 899"/>
                  <a:gd name="T16" fmla="*/ 128 w 1005"/>
                  <a:gd name="T17" fmla="*/ 388 h 899"/>
                  <a:gd name="T18" fmla="*/ 274 w 1005"/>
                  <a:gd name="T19" fmla="*/ 257 h 899"/>
                  <a:gd name="T20" fmla="*/ 464 w 1005"/>
                  <a:gd name="T21" fmla="*/ 184 h 899"/>
                  <a:gd name="T22" fmla="*/ 673 w 1005"/>
                  <a:gd name="T23" fmla="*/ 190 h 899"/>
                  <a:gd name="T24" fmla="*/ 851 w 1005"/>
                  <a:gd name="T25" fmla="*/ 291 h 899"/>
                  <a:gd name="T26" fmla="*/ 914 w 1005"/>
                  <a:gd name="T27" fmla="*/ 518 h 899"/>
                  <a:gd name="T28" fmla="*/ 747 w 1005"/>
                  <a:gd name="T29" fmla="*/ 572 h 899"/>
                  <a:gd name="T30" fmla="*/ 474 w 1005"/>
                  <a:gd name="T31" fmla="*/ 615 h 899"/>
                  <a:gd name="T32" fmla="*/ 421 w 1005"/>
                  <a:gd name="T33" fmla="*/ 572 h 899"/>
                  <a:gd name="T34" fmla="*/ 446 w 1005"/>
                  <a:gd name="T35" fmla="*/ 560 h 899"/>
                  <a:gd name="T36" fmla="*/ 553 w 1005"/>
                  <a:gd name="T37" fmla="*/ 547 h 899"/>
                  <a:gd name="T38" fmla="*/ 854 w 1005"/>
                  <a:gd name="T39" fmla="*/ 560 h 899"/>
                  <a:gd name="T40" fmla="*/ 857 w 1005"/>
                  <a:gd name="T41" fmla="*/ 427 h 899"/>
                  <a:gd name="T42" fmla="*/ 831 w 1005"/>
                  <a:gd name="T43" fmla="*/ 311 h 899"/>
                  <a:gd name="T44" fmla="*/ 632 w 1005"/>
                  <a:gd name="T45" fmla="*/ 378 h 899"/>
                  <a:gd name="T46" fmla="*/ 742 w 1005"/>
                  <a:gd name="T47" fmla="*/ 461 h 899"/>
                  <a:gd name="T48" fmla="*/ 549 w 1005"/>
                  <a:gd name="T49" fmla="*/ 430 h 899"/>
                  <a:gd name="T50" fmla="*/ 447 w 1005"/>
                  <a:gd name="T51" fmla="*/ 410 h 899"/>
                  <a:gd name="T52" fmla="*/ 381 w 1005"/>
                  <a:gd name="T53" fmla="*/ 488 h 899"/>
                  <a:gd name="T54" fmla="*/ 300 w 1005"/>
                  <a:gd name="T55" fmla="*/ 535 h 899"/>
                  <a:gd name="T56" fmla="*/ 298 w 1005"/>
                  <a:gd name="T57" fmla="*/ 538 h 899"/>
                  <a:gd name="T58" fmla="*/ 274 w 1005"/>
                  <a:gd name="T59" fmla="*/ 618 h 899"/>
                  <a:gd name="T60" fmla="*/ 288 w 1005"/>
                  <a:gd name="T61" fmla="*/ 665 h 899"/>
                  <a:gd name="T62" fmla="*/ 352 w 1005"/>
                  <a:gd name="T63" fmla="*/ 724 h 899"/>
                  <a:gd name="T64" fmla="*/ 571 w 1005"/>
                  <a:gd name="T65" fmla="*/ 769 h 899"/>
                  <a:gd name="T66" fmla="*/ 570 w 1005"/>
                  <a:gd name="T67" fmla="*/ 769 h 899"/>
                  <a:gd name="T68" fmla="*/ 681 w 1005"/>
                  <a:gd name="T69" fmla="*/ 675 h 899"/>
                  <a:gd name="T70" fmla="*/ 650 w 1005"/>
                  <a:gd name="T71" fmla="*/ 634 h 899"/>
                  <a:gd name="T72" fmla="*/ 708 w 1005"/>
                  <a:gd name="T73" fmla="*/ 665 h 899"/>
                  <a:gd name="T74" fmla="*/ 691 w 1005"/>
                  <a:gd name="T75" fmla="*/ 750 h 899"/>
                  <a:gd name="T76" fmla="*/ 491 w 1005"/>
                  <a:gd name="T77" fmla="*/ 785 h 899"/>
                  <a:gd name="T78" fmla="*/ 787 w 1005"/>
                  <a:gd name="T79" fmla="*/ 830 h 899"/>
                  <a:gd name="T80" fmla="*/ 1001 w 1005"/>
                  <a:gd name="T81" fmla="*/ 474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05" h="899">
                    <a:moveTo>
                      <a:pt x="1001" y="474"/>
                    </a:moveTo>
                    <a:cubicBezTo>
                      <a:pt x="997" y="357"/>
                      <a:pt x="932" y="313"/>
                      <a:pt x="932" y="313"/>
                    </a:cubicBezTo>
                    <a:cubicBezTo>
                      <a:pt x="932" y="313"/>
                      <a:pt x="924" y="257"/>
                      <a:pt x="873" y="197"/>
                    </a:cubicBezTo>
                    <a:cubicBezTo>
                      <a:pt x="794" y="111"/>
                      <a:pt x="693" y="126"/>
                      <a:pt x="693" y="126"/>
                    </a:cubicBezTo>
                    <a:cubicBezTo>
                      <a:pt x="563" y="0"/>
                      <a:pt x="430" y="97"/>
                      <a:pt x="430" y="97"/>
                    </a:cubicBezTo>
                    <a:cubicBezTo>
                      <a:pt x="245" y="36"/>
                      <a:pt x="192" y="181"/>
                      <a:pt x="192" y="181"/>
                    </a:cubicBezTo>
                    <a:cubicBezTo>
                      <a:pt x="86" y="193"/>
                      <a:pt x="0" y="317"/>
                      <a:pt x="77" y="450"/>
                    </a:cubicBezTo>
                    <a:cubicBezTo>
                      <a:pt x="136" y="552"/>
                      <a:pt x="224" y="554"/>
                      <a:pt x="261" y="549"/>
                    </a:cubicBezTo>
                    <a:cubicBezTo>
                      <a:pt x="274" y="517"/>
                      <a:pt x="300" y="481"/>
                      <a:pt x="357" y="465"/>
                    </a:cubicBezTo>
                    <a:cubicBezTo>
                      <a:pt x="358" y="459"/>
                      <a:pt x="365" y="350"/>
                      <a:pt x="292" y="298"/>
                    </a:cubicBezTo>
                    <a:cubicBezTo>
                      <a:pt x="249" y="267"/>
                      <a:pt x="201" y="275"/>
                      <a:pt x="174" y="295"/>
                    </a:cubicBezTo>
                    <a:cubicBezTo>
                      <a:pt x="149" y="315"/>
                      <a:pt x="142" y="345"/>
                      <a:pt x="155" y="377"/>
                    </a:cubicBezTo>
                    <a:cubicBezTo>
                      <a:pt x="161" y="394"/>
                      <a:pt x="171" y="405"/>
                      <a:pt x="185" y="411"/>
                    </a:cubicBezTo>
                    <a:cubicBezTo>
                      <a:pt x="212" y="422"/>
                      <a:pt x="243" y="409"/>
                      <a:pt x="244" y="409"/>
                    </a:cubicBezTo>
                    <a:cubicBezTo>
                      <a:pt x="251" y="406"/>
                      <a:pt x="259" y="410"/>
                      <a:pt x="262" y="417"/>
                    </a:cubicBezTo>
                    <a:cubicBezTo>
                      <a:pt x="265" y="424"/>
                      <a:pt x="262" y="432"/>
                      <a:pt x="255" y="435"/>
                    </a:cubicBezTo>
                    <a:cubicBezTo>
                      <a:pt x="253" y="436"/>
                      <a:pt x="212" y="453"/>
                      <a:pt x="174" y="437"/>
                    </a:cubicBezTo>
                    <a:cubicBezTo>
                      <a:pt x="154" y="429"/>
                      <a:pt x="138" y="412"/>
                      <a:pt x="128" y="388"/>
                    </a:cubicBezTo>
                    <a:cubicBezTo>
                      <a:pt x="111" y="343"/>
                      <a:pt x="122" y="300"/>
                      <a:pt x="157" y="273"/>
                    </a:cubicBezTo>
                    <a:cubicBezTo>
                      <a:pt x="189" y="248"/>
                      <a:pt x="234" y="243"/>
                      <a:pt x="274" y="257"/>
                    </a:cubicBezTo>
                    <a:cubicBezTo>
                      <a:pt x="281" y="227"/>
                      <a:pt x="304" y="187"/>
                      <a:pt x="361" y="174"/>
                    </a:cubicBezTo>
                    <a:cubicBezTo>
                      <a:pt x="415" y="161"/>
                      <a:pt x="447" y="173"/>
                      <a:pt x="464" y="184"/>
                    </a:cubicBezTo>
                    <a:cubicBezTo>
                      <a:pt x="484" y="158"/>
                      <a:pt x="524" y="127"/>
                      <a:pt x="582" y="137"/>
                    </a:cubicBezTo>
                    <a:cubicBezTo>
                      <a:pt x="631" y="145"/>
                      <a:pt x="658" y="170"/>
                      <a:pt x="673" y="190"/>
                    </a:cubicBezTo>
                    <a:cubicBezTo>
                      <a:pt x="686" y="208"/>
                      <a:pt x="694" y="230"/>
                      <a:pt x="696" y="250"/>
                    </a:cubicBezTo>
                    <a:cubicBezTo>
                      <a:pt x="751" y="237"/>
                      <a:pt x="814" y="253"/>
                      <a:pt x="851" y="291"/>
                    </a:cubicBezTo>
                    <a:cubicBezTo>
                      <a:pt x="881" y="322"/>
                      <a:pt x="892" y="365"/>
                      <a:pt x="881" y="411"/>
                    </a:cubicBezTo>
                    <a:cubicBezTo>
                      <a:pt x="895" y="424"/>
                      <a:pt x="922" y="459"/>
                      <a:pt x="914" y="518"/>
                    </a:cubicBezTo>
                    <a:cubicBezTo>
                      <a:pt x="910" y="549"/>
                      <a:pt x="893" y="573"/>
                      <a:pt x="866" y="586"/>
                    </a:cubicBezTo>
                    <a:cubicBezTo>
                      <a:pt x="831" y="602"/>
                      <a:pt x="785" y="596"/>
                      <a:pt x="747" y="572"/>
                    </a:cubicBezTo>
                    <a:cubicBezTo>
                      <a:pt x="693" y="538"/>
                      <a:pt x="609" y="536"/>
                      <a:pt x="571" y="568"/>
                    </a:cubicBezTo>
                    <a:cubicBezTo>
                      <a:pt x="541" y="593"/>
                      <a:pt x="507" y="618"/>
                      <a:pt x="474" y="615"/>
                    </a:cubicBezTo>
                    <a:cubicBezTo>
                      <a:pt x="472" y="615"/>
                      <a:pt x="469" y="615"/>
                      <a:pt x="466" y="614"/>
                    </a:cubicBezTo>
                    <a:cubicBezTo>
                      <a:pt x="447" y="610"/>
                      <a:pt x="432" y="596"/>
                      <a:pt x="421" y="572"/>
                    </a:cubicBezTo>
                    <a:cubicBezTo>
                      <a:pt x="417" y="565"/>
                      <a:pt x="420" y="557"/>
                      <a:pt x="427" y="554"/>
                    </a:cubicBezTo>
                    <a:cubicBezTo>
                      <a:pt x="434" y="550"/>
                      <a:pt x="443" y="553"/>
                      <a:pt x="446" y="560"/>
                    </a:cubicBezTo>
                    <a:cubicBezTo>
                      <a:pt x="453" y="576"/>
                      <a:pt x="462" y="584"/>
                      <a:pt x="473" y="586"/>
                    </a:cubicBezTo>
                    <a:cubicBezTo>
                      <a:pt x="496" y="592"/>
                      <a:pt x="530" y="566"/>
                      <a:pt x="553" y="547"/>
                    </a:cubicBezTo>
                    <a:cubicBezTo>
                      <a:pt x="601" y="506"/>
                      <a:pt x="697" y="507"/>
                      <a:pt x="762" y="548"/>
                    </a:cubicBezTo>
                    <a:cubicBezTo>
                      <a:pt x="792" y="567"/>
                      <a:pt x="828" y="572"/>
                      <a:pt x="854" y="560"/>
                    </a:cubicBezTo>
                    <a:cubicBezTo>
                      <a:pt x="872" y="552"/>
                      <a:pt x="883" y="536"/>
                      <a:pt x="886" y="514"/>
                    </a:cubicBezTo>
                    <a:cubicBezTo>
                      <a:pt x="895" y="455"/>
                      <a:pt x="858" y="427"/>
                      <a:pt x="857" y="427"/>
                    </a:cubicBezTo>
                    <a:cubicBezTo>
                      <a:pt x="852" y="424"/>
                      <a:pt x="850" y="418"/>
                      <a:pt x="852" y="412"/>
                    </a:cubicBezTo>
                    <a:cubicBezTo>
                      <a:pt x="863" y="372"/>
                      <a:pt x="856" y="337"/>
                      <a:pt x="831" y="311"/>
                    </a:cubicBezTo>
                    <a:cubicBezTo>
                      <a:pt x="800" y="280"/>
                      <a:pt x="747" y="266"/>
                      <a:pt x="702" y="278"/>
                    </a:cubicBezTo>
                    <a:cubicBezTo>
                      <a:pt x="642" y="293"/>
                      <a:pt x="633" y="357"/>
                      <a:pt x="632" y="378"/>
                    </a:cubicBezTo>
                    <a:cubicBezTo>
                      <a:pt x="667" y="380"/>
                      <a:pt x="707" y="396"/>
                      <a:pt x="744" y="441"/>
                    </a:cubicBezTo>
                    <a:cubicBezTo>
                      <a:pt x="749" y="447"/>
                      <a:pt x="748" y="456"/>
                      <a:pt x="742" y="461"/>
                    </a:cubicBezTo>
                    <a:cubicBezTo>
                      <a:pt x="736" y="466"/>
                      <a:pt x="727" y="465"/>
                      <a:pt x="722" y="459"/>
                    </a:cubicBezTo>
                    <a:cubicBezTo>
                      <a:pt x="643" y="362"/>
                      <a:pt x="552" y="428"/>
                      <a:pt x="549" y="430"/>
                    </a:cubicBezTo>
                    <a:cubicBezTo>
                      <a:pt x="543" y="434"/>
                      <a:pt x="536" y="434"/>
                      <a:pt x="531" y="430"/>
                    </a:cubicBezTo>
                    <a:cubicBezTo>
                      <a:pt x="529" y="429"/>
                      <a:pt x="496" y="400"/>
                      <a:pt x="447" y="410"/>
                    </a:cubicBezTo>
                    <a:cubicBezTo>
                      <a:pt x="401" y="419"/>
                      <a:pt x="393" y="476"/>
                      <a:pt x="393" y="476"/>
                    </a:cubicBezTo>
                    <a:cubicBezTo>
                      <a:pt x="392" y="482"/>
                      <a:pt x="387" y="487"/>
                      <a:pt x="381" y="488"/>
                    </a:cubicBezTo>
                    <a:cubicBezTo>
                      <a:pt x="339" y="496"/>
                      <a:pt x="315" y="514"/>
                      <a:pt x="300" y="535"/>
                    </a:cubicBezTo>
                    <a:cubicBezTo>
                      <a:pt x="300" y="535"/>
                      <a:pt x="300" y="535"/>
                      <a:pt x="300" y="535"/>
                    </a:cubicBezTo>
                    <a:cubicBezTo>
                      <a:pt x="300" y="535"/>
                      <a:pt x="300" y="535"/>
                      <a:pt x="300" y="535"/>
                    </a:cubicBezTo>
                    <a:cubicBezTo>
                      <a:pt x="299" y="536"/>
                      <a:pt x="299" y="537"/>
                      <a:pt x="298" y="538"/>
                    </a:cubicBezTo>
                    <a:cubicBezTo>
                      <a:pt x="278" y="568"/>
                      <a:pt x="273" y="596"/>
                      <a:pt x="275" y="618"/>
                    </a:cubicBezTo>
                    <a:cubicBezTo>
                      <a:pt x="275" y="618"/>
                      <a:pt x="274" y="618"/>
                      <a:pt x="274" y="618"/>
                    </a:cubicBezTo>
                    <a:cubicBezTo>
                      <a:pt x="275" y="625"/>
                      <a:pt x="276" y="631"/>
                      <a:pt x="278" y="637"/>
                    </a:cubicBezTo>
                    <a:cubicBezTo>
                      <a:pt x="281" y="654"/>
                      <a:pt x="288" y="664"/>
                      <a:pt x="288" y="665"/>
                    </a:cubicBezTo>
                    <a:cubicBezTo>
                      <a:pt x="302" y="693"/>
                      <a:pt x="326" y="711"/>
                      <a:pt x="352" y="724"/>
                    </a:cubicBezTo>
                    <a:cubicBezTo>
                      <a:pt x="352" y="724"/>
                      <a:pt x="352" y="724"/>
                      <a:pt x="352" y="724"/>
                    </a:cubicBezTo>
                    <a:cubicBezTo>
                      <a:pt x="352" y="724"/>
                      <a:pt x="418" y="758"/>
                      <a:pt x="552" y="768"/>
                    </a:cubicBezTo>
                    <a:cubicBezTo>
                      <a:pt x="558" y="768"/>
                      <a:pt x="565" y="769"/>
                      <a:pt x="571" y="769"/>
                    </a:cubicBezTo>
                    <a:cubicBezTo>
                      <a:pt x="571" y="769"/>
                      <a:pt x="570" y="769"/>
                      <a:pt x="570" y="769"/>
                    </a:cubicBezTo>
                    <a:cubicBezTo>
                      <a:pt x="570" y="769"/>
                      <a:pt x="570" y="769"/>
                      <a:pt x="570" y="769"/>
                    </a:cubicBezTo>
                    <a:cubicBezTo>
                      <a:pt x="606" y="770"/>
                      <a:pt x="643" y="762"/>
                      <a:pt x="668" y="733"/>
                    </a:cubicBezTo>
                    <a:cubicBezTo>
                      <a:pt x="682" y="710"/>
                      <a:pt x="687" y="689"/>
                      <a:pt x="681" y="675"/>
                    </a:cubicBezTo>
                    <a:cubicBezTo>
                      <a:pt x="675" y="658"/>
                      <a:pt x="659" y="652"/>
                      <a:pt x="659" y="652"/>
                    </a:cubicBezTo>
                    <a:cubicBezTo>
                      <a:pt x="651" y="649"/>
                      <a:pt x="648" y="641"/>
                      <a:pt x="650" y="634"/>
                    </a:cubicBezTo>
                    <a:cubicBezTo>
                      <a:pt x="653" y="627"/>
                      <a:pt x="661" y="623"/>
                      <a:pt x="668" y="625"/>
                    </a:cubicBezTo>
                    <a:cubicBezTo>
                      <a:pt x="669" y="626"/>
                      <a:pt x="698" y="636"/>
                      <a:pt x="708" y="665"/>
                    </a:cubicBezTo>
                    <a:cubicBezTo>
                      <a:pt x="717" y="689"/>
                      <a:pt x="711" y="717"/>
                      <a:pt x="692" y="749"/>
                    </a:cubicBezTo>
                    <a:cubicBezTo>
                      <a:pt x="691" y="749"/>
                      <a:pt x="691" y="750"/>
                      <a:pt x="691" y="750"/>
                    </a:cubicBezTo>
                    <a:cubicBezTo>
                      <a:pt x="655" y="793"/>
                      <a:pt x="601" y="800"/>
                      <a:pt x="556" y="797"/>
                    </a:cubicBezTo>
                    <a:cubicBezTo>
                      <a:pt x="530" y="795"/>
                      <a:pt x="507" y="789"/>
                      <a:pt x="491" y="785"/>
                    </a:cubicBezTo>
                    <a:cubicBezTo>
                      <a:pt x="524" y="857"/>
                      <a:pt x="598" y="891"/>
                      <a:pt x="677" y="895"/>
                    </a:cubicBezTo>
                    <a:cubicBezTo>
                      <a:pt x="769" y="899"/>
                      <a:pt x="787" y="830"/>
                      <a:pt x="787" y="830"/>
                    </a:cubicBezTo>
                    <a:cubicBezTo>
                      <a:pt x="911" y="781"/>
                      <a:pt x="884" y="656"/>
                      <a:pt x="884" y="656"/>
                    </a:cubicBezTo>
                    <a:cubicBezTo>
                      <a:pt x="936" y="648"/>
                      <a:pt x="1005" y="590"/>
                      <a:pt x="1001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710E39F-71A6-9A4B-0B70-DF859854BFD9}"/>
                </a:ext>
              </a:extLst>
            </p:cNvPr>
            <p:cNvGrpSpPr/>
            <p:nvPr/>
          </p:nvGrpSpPr>
          <p:grpSpPr>
            <a:xfrm>
              <a:off x="10108736" y="5374523"/>
              <a:ext cx="3206922" cy="3403912"/>
              <a:chOff x="7826363" y="2844010"/>
              <a:chExt cx="1580725" cy="1876982"/>
            </a:xfrm>
            <a:solidFill>
              <a:schemeClr val="accent1"/>
            </a:solidFill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03E1D08-F594-68D2-F313-621FCE556935}"/>
                  </a:ext>
                </a:extLst>
              </p:cNvPr>
              <p:cNvSpPr/>
              <p:nvPr/>
            </p:nvSpPr>
            <p:spPr>
              <a:xfrm>
                <a:off x="8110354" y="2984172"/>
                <a:ext cx="101591" cy="79045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02A44D7F-2D75-6438-C497-EA1FCAFE5EC0}"/>
                  </a:ext>
                </a:extLst>
              </p:cNvPr>
              <p:cNvSpPr/>
              <p:nvPr/>
            </p:nvSpPr>
            <p:spPr>
              <a:xfrm>
                <a:off x="8375528" y="3216877"/>
                <a:ext cx="101591" cy="150411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D0B73A84-B670-C794-59B6-F8EAA417891A}"/>
                  </a:ext>
                </a:extLst>
              </p:cNvPr>
              <p:cNvSpPr/>
              <p:nvPr/>
            </p:nvSpPr>
            <p:spPr>
              <a:xfrm>
                <a:off x="8672942" y="3502859"/>
                <a:ext cx="101591" cy="121813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6AB83031-E35C-4A5A-6842-3F951BDC11DF}"/>
                  </a:ext>
                </a:extLst>
              </p:cNvPr>
              <p:cNvSpPr/>
              <p:nvPr/>
            </p:nvSpPr>
            <p:spPr>
              <a:xfrm>
                <a:off x="9007728" y="3844758"/>
                <a:ext cx="101591" cy="87623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34021505-FD95-A9A9-727B-36C5006DF3A3}"/>
                  </a:ext>
                </a:extLst>
              </p:cNvPr>
              <p:cNvSpPr/>
              <p:nvPr/>
            </p:nvSpPr>
            <p:spPr>
              <a:xfrm>
                <a:off x="9305497" y="3844758"/>
                <a:ext cx="101591" cy="87623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A518012-3FB6-D05D-170C-EE5EBCDBAB0B}"/>
                  </a:ext>
                </a:extLst>
              </p:cNvPr>
              <p:cNvSpPr/>
              <p:nvPr/>
            </p:nvSpPr>
            <p:spPr>
              <a:xfrm>
                <a:off x="7826363" y="2844010"/>
                <a:ext cx="101591" cy="65885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E9DE8C1-5F75-86DA-E62C-016E004EEBB8}"/>
              </a:ext>
            </a:extLst>
          </p:cNvPr>
          <p:cNvSpPr txBox="1">
            <a:spLocks/>
          </p:cNvSpPr>
          <p:nvPr/>
        </p:nvSpPr>
        <p:spPr>
          <a:xfrm>
            <a:off x="1068388" y="4129182"/>
            <a:ext cx="3434671" cy="12824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Model 2 was successful:</a:t>
            </a:r>
          </a:p>
          <a:p>
            <a:r>
              <a:rPr lang="en-US" dirty="0"/>
              <a:t>2021 Prediction was accurate</a:t>
            </a:r>
          </a:p>
          <a:p>
            <a:r>
              <a:rPr lang="en-US" dirty="0"/>
              <a:t>2022 Prediction</a:t>
            </a:r>
          </a:p>
        </p:txBody>
      </p:sp>
      <p:sp>
        <p:nvSpPr>
          <p:cNvPr id="19" name="AutoShape 114">
            <a:extLst>
              <a:ext uri="{FF2B5EF4-FFF2-40B4-BE49-F238E27FC236}">
                <a16:creationId xmlns:a16="http://schemas.microsoft.com/office/drawing/2014/main" id="{B853ED1D-4B36-187B-1C08-1210ED24C819}"/>
              </a:ext>
            </a:extLst>
          </p:cNvPr>
          <p:cNvSpPr>
            <a:spLocks/>
          </p:cNvSpPr>
          <p:nvPr/>
        </p:nvSpPr>
        <p:spPr bwMode="auto">
          <a:xfrm>
            <a:off x="572810" y="2400522"/>
            <a:ext cx="501533" cy="45681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50" y="9182"/>
                </a:moveTo>
                <a:cubicBezTo>
                  <a:pt x="21200" y="9182"/>
                  <a:pt x="21329" y="9229"/>
                  <a:pt x="21435" y="9326"/>
                </a:cubicBezTo>
                <a:cubicBezTo>
                  <a:pt x="21544" y="9426"/>
                  <a:pt x="21599" y="9549"/>
                  <a:pt x="21599" y="9699"/>
                </a:cubicBezTo>
                <a:lnTo>
                  <a:pt x="21599" y="11867"/>
                </a:lnTo>
                <a:cubicBezTo>
                  <a:pt x="21599" y="12232"/>
                  <a:pt x="21415" y="12414"/>
                  <a:pt x="21050" y="12414"/>
                </a:cubicBezTo>
                <a:lnTo>
                  <a:pt x="18746" y="12414"/>
                </a:lnTo>
                <a:cubicBezTo>
                  <a:pt x="18575" y="13204"/>
                  <a:pt x="18299" y="13947"/>
                  <a:pt x="17915" y="14646"/>
                </a:cubicBezTo>
                <a:cubicBezTo>
                  <a:pt x="17530" y="15342"/>
                  <a:pt x="17066" y="15965"/>
                  <a:pt x="16517" y="16514"/>
                </a:cubicBezTo>
                <a:cubicBezTo>
                  <a:pt x="15968" y="17061"/>
                  <a:pt x="15346" y="17528"/>
                  <a:pt x="14647" y="17913"/>
                </a:cubicBezTo>
                <a:cubicBezTo>
                  <a:pt x="13948" y="18298"/>
                  <a:pt x="13206" y="18577"/>
                  <a:pt x="12419" y="18741"/>
                </a:cubicBezTo>
                <a:lnTo>
                  <a:pt x="12419" y="21050"/>
                </a:lnTo>
                <a:cubicBezTo>
                  <a:pt x="12419" y="21197"/>
                  <a:pt x="12369" y="21329"/>
                  <a:pt x="12269" y="21435"/>
                </a:cubicBezTo>
                <a:cubicBezTo>
                  <a:pt x="12172" y="21544"/>
                  <a:pt x="12049" y="21599"/>
                  <a:pt x="11896" y="21599"/>
                </a:cubicBezTo>
                <a:lnTo>
                  <a:pt x="9732" y="21599"/>
                </a:lnTo>
                <a:cubicBezTo>
                  <a:pt x="9368" y="21599"/>
                  <a:pt x="9183" y="21417"/>
                  <a:pt x="9183" y="21050"/>
                </a:cubicBezTo>
                <a:lnTo>
                  <a:pt x="9183" y="18741"/>
                </a:lnTo>
                <a:cubicBezTo>
                  <a:pt x="8396" y="18577"/>
                  <a:pt x="7654" y="18298"/>
                  <a:pt x="6955" y="17913"/>
                </a:cubicBezTo>
                <a:cubicBezTo>
                  <a:pt x="6259" y="17528"/>
                  <a:pt x="5634" y="17061"/>
                  <a:pt x="5085" y="16514"/>
                </a:cubicBezTo>
                <a:cubicBezTo>
                  <a:pt x="4536" y="15965"/>
                  <a:pt x="4069" y="15342"/>
                  <a:pt x="3687" y="14646"/>
                </a:cubicBezTo>
                <a:cubicBezTo>
                  <a:pt x="3300" y="13947"/>
                  <a:pt x="3024" y="13204"/>
                  <a:pt x="2856" y="12414"/>
                </a:cubicBezTo>
                <a:lnTo>
                  <a:pt x="551" y="12414"/>
                </a:lnTo>
                <a:cubicBezTo>
                  <a:pt x="187" y="12414"/>
                  <a:pt x="0" y="12231"/>
                  <a:pt x="0" y="11867"/>
                </a:cubicBezTo>
                <a:lnTo>
                  <a:pt x="0" y="9699"/>
                </a:lnTo>
                <a:cubicBezTo>
                  <a:pt x="0" y="9549"/>
                  <a:pt x="58" y="9426"/>
                  <a:pt x="167" y="9326"/>
                </a:cubicBezTo>
                <a:cubicBezTo>
                  <a:pt x="273" y="9229"/>
                  <a:pt x="402" y="9182"/>
                  <a:pt x="551" y="9182"/>
                </a:cubicBezTo>
                <a:lnTo>
                  <a:pt x="2856" y="9182"/>
                </a:lnTo>
                <a:cubicBezTo>
                  <a:pt x="3026" y="8392"/>
                  <a:pt x="3300" y="7652"/>
                  <a:pt x="3687" y="6953"/>
                </a:cubicBezTo>
                <a:cubicBezTo>
                  <a:pt x="4069" y="6251"/>
                  <a:pt x="4536" y="5631"/>
                  <a:pt x="5085" y="5081"/>
                </a:cubicBezTo>
                <a:cubicBezTo>
                  <a:pt x="5634" y="4532"/>
                  <a:pt x="6256" y="4065"/>
                  <a:pt x="6955" y="3680"/>
                </a:cubicBezTo>
                <a:cubicBezTo>
                  <a:pt x="7654" y="3298"/>
                  <a:pt x="8396" y="3022"/>
                  <a:pt x="9183" y="2852"/>
                </a:cubicBezTo>
                <a:lnTo>
                  <a:pt x="9183" y="546"/>
                </a:lnTo>
                <a:cubicBezTo>
                  <a:pt x="9183" y="181"/>
                  <a:pt x="9365" y="0"/>
                  <a:pt x="9732" y="0"/>
                </a:cubicBezTo>
                <a:lnTo>
                  <a:pt x="11896" y="0"/>
                </a:lnTo>
                <a:cubicBezTo>
                  <a:pt x="12049" y="0"/>
                  <a:pt x="12172" y="50"/>
                  <a:pt x="12269" y="158"/>
                </a:cubicBezTo>
                <a:cubicBezTo>
                  <a:pt x="12369" y="267"/>
                  <a:pt x="12419" y="396"/>
                  <a:pt x="12419" y="546"/>
                </a:cubicBezTo>
                <a:lnTo>
                  <a:pt x="12419" y="2852"/>
                </a:lnTo>
                <a:cubicBezTo>
                  <a:pt x="13206" y="3022"/>
                  <a:pt x="13948" y="3298"/>
                  <a:pt x="14647" y="3680"/>
                </a:cubicBezTo>
                <a:cubicBezTo>
                  <a:pt x="15343" y="4065"/>
                  <a:pt x="15968" y="4532"/>
                  <a:pt x="16517" y="5082"/>
                </a:cubicBezTo>
                <a:cubicBezTo>
                  <a:pt x="17066" y="5631"/>
                  <a:pt x="17530" y="6251"/>
                  <a:pt x="17915" y="6953"/>
                </a:cubicBezTo>
                <a:cubicBezTo>
                  <a:pt x="18299" y="7652"/>
                  <a:pt x="18578" y="8392"/>
                  <a:pt x="18746" y="9182"/>
                </a:cubicBezTo>
                <a:lnTo>
                  <a:pt x="21050" y="9182"/>
                </a:lnTo>
                <a:close/>
                <a:moveTo>
                  <a:pt x="12419" y="16465"/>
                </a:moveTo>
                <a:cubicBezTo>
                  <a:pt x="13411" y="16194"/>
                  <a:pt x="14268" y="15698"/>
                  <a:pt x="14991" y="14981"/>
                </a:cubicBezTo>
                <a:cubicBezTo>
                  <a:pt x="15710" y="14264"/>
                  <a:pt x="16203" y="13410"/>
                  <a:pt x="16467" y="12414"/>
                </a:cubicBezTo>
                <a:lnTo>
                  <a:pt x="14048" y="12414"/>
                </a:lnTo>
                <a:cubicBezTo>
                  <a:pt x="13684" y="12414"/>
                  <a:pt x="13505" y="12231"/>
                  <a:pt x="13514" y="11867"/>
                </a:cubicBezTo>
                <a:lnTo>
                  <a:pt x="13514" y="9699"/>
                </a:lnTo>
                <a:cubicBezTo>
                  <a:pt x="13514" y="9549"/>
                  <a:pt x="13567" y="9426"/>
                  <a:pt x="13669" y="9326"/>
                </a:cubicBezTo>
                <a:cubicBezTo>
                  <a:pt x="13772" y="9229"/>
                  <a:pt x="13898" y="9182"/>
                  <a:pt x="14048" y="9182"/>
                </a:cubicBezTo>
                <a:lnTo>
                  <a:pt x="16467" y="9182"/>
                </a:lnTo>
                <a:cubicBezTo>
                  <a:pt x="16194" y="8186"/>
                  <a:pt x="15698" y="7332"/>
                  <a:pt x="14982" y="6609"/>
                </a:cubicBezTo>
                <a:cubicBezTo>
                  <a:pt x="14265" y="5883"/>
                  <a:pt x="13411" y="5390"/>
                  <a:pt x="12419" y="5131"/>
                </a:cubicBezTo>
                <a:lnTo>
                  <a:pt x="12419" y="7549"/>
                </a:lnTo>
                <a:cubicBezTo>
                  <a:pt x="12419" y="7699"/>
                  <a:pt x="12369" y="7828"/>
                  <a:pt x="12269" y="7928"/>
                </a:cubicBezTo>
                <a:cubicBezTo>
                  <a:pt x="12172" y="8031"/>
                  <a:pt x="12049" y="8081"/>
                  <a:pt x="11896" y="8081"/>
                </a:cubicBezTo>
                <a:lnTo>
                  <a:pt x="9732" y="8081"/>
                </a:lnTo>
                <a:cubicBezTo>
                  <a:pt x="9368" y="8081"/>
                  <a:pt x="9183" y="7905"/>
                  <a:pt x="9183" y="7549"/>
                </a:cubicBezTo>
                <a:lnTo>
                  <a:pt x="9183" y="5131"/>
                </a:lnTo>
                <a:cubicBezTo>
                  <a:pt x="8191" y="5402"/>
                  <a:pt x="7334" y="5895"/>
                  <a:pt x="6608" y="6612"/>
                </a:cubicBezTo>
                <a:cubicBezTo>
                  <a:pt x="5889" y="7332"/>
                  <a:pt x="5399" y="8187"/>
                  <a:pt x="5135" y="9182"/>
                </a:cubicBezTo>
                <a:lnTo>
                  <a:pt x="7580" y="9182"/>
                </a:lnTo>
                <a:cubicBezTo>
                  <a:pt x="7733" y="9182"/>
                  <a:pt x="7853" y="9229"/>
                  <a:pt x="7947" y="9326"/>
                </a:cubicBezTo>
                <a:cubicBezTo>
                  <a:pt x="8038" y="9426"/>
                  <a:pt x="8088" y="9550"/>
                  <a:pt x="8088" y="9700"/>
                </a:cubicBezTo>
                <a:lnTo>
                  <a:pt x="8088" y="11867"/>
                </a:lnTo>
                <a:cubicBezTo>
                  <a:pt x="8088" y="12017"/>
                  <a:pt x="8038" y="12144"/>
                  <a:pt x="7947" y="12252"/>
                </a:cubicBezTo>
                <a:cubicBezTo>
                  <a:pt x="7853" y="12364"/>
                  <a:pt x="7733" y="12414"/>
                  <a:pt x="7580" y="12414"/>
                </a:cubicBezTo>
                <a:lnTo>
                  <a:pt x="5135" y="12414"/>
                </a:lnTo>
                <a:cubicBezTo>
                  <a:pt x="5408" y="13410"/>
                  <a:pt x="5904" y="14267"/>
                  <a:pt x="6620" y="14990"/>
                </a:cubicBezTo>
                <a:cubicBezTo>
                  <a:pt x="7337" y="15710"/>
                  <a:pt x="8191" y="16203"/>
                  <a:pt x="9183" y="16465"/>
                </a:cubicBezTo>
                <a:lnTo>
                  <a:pt x="9183" y="14018"/>
                </a:lnTo>
                <a:cubicBezTo>
                  <a:pt x="9183" y="13868"/>
                  <a:pt x="9239" y="13744"/>
                  <a:pt x="9348" y="13653"/>
                </a:cubicBezTo>
                <a:cubicBezTo>
                  <a:pt x="9453" y="13559"/>
                  <a:pt x="9583" y="13512"/>
                  <a:pt x="9732" y="13512"/>
                </a:cubicBezTo>
                <a:lnTo>
                  <a:pt x="11896" y="13512"/>
                </a:lnTo>
                <a:cubicBezTo>
                  <a:pt x="12049" y="13512"/>
                  <a:pt x="12172" y="13559"/>
                  <a:pt x="12269" y="13653"/>
                </a:cubicBezTo>
                <a:cubicBezTo>
                  <a:pt x="12369" y="13744"/>
                  <a:pt x="12419" y="13868"/>
                  <a:pt x="12419" y="14018"/>
                </a:cubicBezTo>
                <a:lnTo>
                  <a:pt x="12419" y="164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itchFamily="34" charset="-122"/>
              <a:ea typeface="微软雅黑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B897C3-7F2F-A143-F013-C372146A8098}"/>
              </a:ext>
            </a:extLst>
          </p:cNvPr>
          <p:cNvSpPr txBox="1"/>
          <p:nvPr/>
        </p:nvSpPr>
        <p:spPr>
          <a:xfrm>
            <a:off x="9209314" y="50422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5A8E575-6537-9CB5-90C4-41DCD4A12ADF}"/>
              </a:ext>
            </a:extLst>
          </p:cNvPr>
          <p:cNvSpPr txBox="1">
            <a:spLocks/>
          </p:cNvSpPr>
          <p:nvPr/>
        </p:nvSpPr>
        <p:spPr>
          <a:xfrm>
            <a:off x="8587095" y="3480014"/>
            <a:ext cx="3604905" cy="12824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Next Steps</a:t>
            </a:r>
          </a:p>
          <a:p>
            <a:r>
              <a:rPr lang="en-US" dirty="0"/>
              <a:t>Work on Model 2: 4 races data</a:t>
            </a:r>
          </a:p>
          <a:p>
            <a:r>
              <a:rPr lang="en-US" dirty="0"/>
              <a:t>Execute and compare</a:t>
            </a:r>
          </a:p>
        </p:txBody>
      </p:sp>
      <p:pic>
        <p:nvPicPr>
          <p:cNvPr id="25" name="Graphic 24" descr="Checkbox Checked with solid fill">
            <a:extLst>
              <a:ext uri="{FF2B5EF4-FFF2-40B4-BE49-F238E27FC236}">
                <a16:creationId xmlns:a16="http://schemas.microsoft.com/office/drawing/2014/main" id="{1B0B262C-C23A-0D28-AE7D-3A3F4E159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450" y="3960608"/>
            <a:ext cx="654342" cy="65434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C863CB9-AFD0-4E5A-8289-4CB04333A124}"/>
              </a:ext>
            </a:extLst>
          </p:cNvPr>
          <p:cNvGrpSpPr/>
          <p:nvPr/>
        </p:nvGrpSpPr>
        <p:grpSpPr>
          <a:xfrm>
            <a:off x="8085839" y="3418457"/>
            <a:ext cx="489490" cy="450614"/>
            <a:chOff x="6950300" y="2347916"/>
            <a:chExt cx="483524" cy="427536"/>
          </a:xfrm>
          <a:solidFill>
            <a:schemeClr val="accent1"/>
          </a:solidFill>
        </p:grpSpPr>
        <p:sp>
          <p:nvSpPr>
            <p:cNvPr id="27" name="Freeform 533">
              <a:extLst>
                <a:ext uri="{FF2B5EF4-FFF2-40B4-BE49-F238E27FC236}">
                  <a16:creationId xmlns:a16="http://schemas.microsoft.com/office/drawing/2014/main" id="{03FE5196-FE31-EFF8-3F4B-0D7EC80DE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8163" y="2563380"/>
              <a:ext cx="45808" cy="42415"/>
            </a:xfrm>
            <a:custGeom>
              <a:avLst/>
              <a:gdLst>
                <a:gd name="T0" fmla="*/ 0 w 118"/>
                <a:gd name="T1" fmla="*/ 0 h 110"/>
                <a:gd name="T2" fmla="*/ 117 w 118"/>
                <a:gd name="T3" fmla="*/ 0 h 110"/>
                <a:gd name="T4" fmla="*/ 117 w 118"/>
                <a:gd name="T5" fmla="*/ 109 h 110"/>
                <a:gd name="T6" fmla="*/ 0 w 118"/>
                <a:gd name="T7" fmla="*/ 109 h 110"/>
                <a:gd name="T8" fmla="*/ 0 w 118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0">
                  <a:moveTo>
                    <a:pt x="0" y="0"/>
                  </a:moveTo>
                  <a:lnTo>
                    <a:pt x="117" y="0"/>
                  </a:lnTo>
                  <a:lnTo>
                    <a:pt x="117" y="109"/>
                  </a:lnTo>
                  <a:lnTo>
                    <a:pt x="0" y="10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Freeform 534">
              <a:extLst>
                <a:ext uri="{FF2B5EF4-FFF2-40B4-BE49-F238E27FC236}">
                  <a16:creationId xmlns:a16="http://schemas.microsoft.com/office/drawing/2014/main" id="{FC37CC03-25AE-47C3-19D0-90C31515A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8163" y="2631243"/>
              <a:ext cx="45808" cy="42415"/>
            </a:xfrm>
            <a:custGeom>
              <a:avLst/>
              <a:gdLst>
                <a:gd name="T0" fmla="*/ 0 w 118"/>
                <a:gd name="T1" fmla="*/ 0 h 110"/>
                <a:gd name="T2" fmla="*/ 117 w 118"/>
                <a:gd name="T3" fmla="*/ 0 h 110"/>
                <a:gd name="T4" fmla="*/ 117 w 118"/>
                <a:gd name="T5" fmla="*/ 109 h 110"/>
                <a:gd name="T6" fmla="*/ 0 w 118"/>
                <a:gd name="T7" fmla="*/ 109 h 110"/>
                <a:gd name="T8" fmla="*/ 0 w 118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0">
                  <a:moveTo>
                    <a:pt x="0" y="0"/>
                  </a:moveTo>
                  <a:lnTo>
                    <a:pt x="117" y="0"/>
                  </a:lnTo>
                  <a:lnTo>
                    <a:pt x="117" y="109"/>
                  </a:lnTo>
                  <a:lnTo>
                    <a:pt x="0" y="10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Freeform 535">
              <a:extLst>
                <a:ext uri="{FF2B5EF4-FFF2-40B4-BE49-F238E27FC236}">
                  <a16:creationId xmlns:a16="http://schemas.microsoft.com/office/drawing/2014/main" id="{CE38CA78-A647-51A9-432C-6C6C1BEF7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812" y="2495517"/>
              <a:ext cx="42415" cy="42415"/>
            </a:xfrm>
            <a:custGeom>
              <a:avLst/>
              <a:gdLst>
                <a:gd name="T0" fmla="*/ 0 w 110"/>
                <a:gd name="T1" fmla="*/ 0 h 110"/>
                <a:gd name="T2" fmla="*/ 109 w 110"/>
                <a:gd name="T3" fmla="*/ 0 h 110"/>
                <a:gd name="T4" fmla="*/ 109 w 110"/>
                <a:gd name="T5" fmla="*/ 109 h 110"/>
                <a:gd name="T6" fmla="*/ 0 w 110"/>
                <a:gd name="T7" fmla="*/ 109 h 110"/>
                <a:gd name="T8" fmla="*/ 0 w 110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0" y="0"/>
                  </a:moveTo>
                  <a:lnTo>
                    <a:pt x="109" y="0"/>
                  </a:lnTo>
                  <a:lnTo>
                    <a:pt x="109" y="109"/>
                  </a:lnTo>
                  <a:lnTo>
                    <a:pt x="0" y="10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Freeform 536">
              <a:extLst>
                <a:ext uri="{FF2B5EF4-FFF2-40B4-BE49-F238E27FC236}">
                  <a16:creationId xmlns:a16="http://schemas.microsoft.com/office/drawing/2014/main" id="{3DB19F6C-6CAF-A48B-F312-24A79E101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812" y="2563380"/>
              <a:ext cx="42415" cy="42415"/>
            </a:xfrm>
            <a:custGeom>
              <a:avLst/>
              <a:gdLst>
                <a:gd name="T0" fmla="*/ 0 w 110"/>
                <a:gd name="T1" fmla="*/ 0 h 110"/>
                <a:gd name="T2" fmla="*/ 109 w 110"/>
                <a:gd name="T3" fmla="*/ 0 h 110"/>
                <a:gd name="T4" fmla="*/ 109 w 110"/>
                <a:gd name="T5" fmla="*/ 109 h 110"/>
                <a:gd name="T6" fmla="*/ 0 w 110"/>
                <a:gd name="T7" fmla="*/ 109 h 110"/>
                <a:gd name="T8" fmla="*/ 0 w 110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0" y="0"/>
                  </a:moveTo>
                  <a:lnTo>
                    <a:pt x="109" y="0"/>
                  </a:lnTo>
                  <a:lnTo>
                    <a:pt x="109" y="109"/>
                  </a:lnTo>
                  <a:lnTo>
                    <a:pt x="0" y="10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Freeform 537">
              <a:extLst>
                <a:ext uri="{FF2B5EF4-FFF2-40B4-BE49-F238E27FC236}">
                  <a16:creationId xmlns:a16="http://schemas.microsoft.com/office/drawing/2014/main" id="{FB205584-8562-CBEA-C271-630BB3013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812" y="2631243"/>
              <a:ext cx="42415" cy="42415"/>
            </a:xfrm>
            <a:custGeom>
              <a:avLst/>
              <a:gdLst>
                <a:gd name="T0" fmla="*/ 0 w 110"/>
                <a:gd name="T1" fmla="*/ 0 h 110"/>
                <a:gd name="T2" fmla="*/ 109 w 110"/>
                <a:gd name="T3" fmla="*/ 0 h 110"/>
                <a:gd name="T4" fmla="*/ 109 w 110"/>
                <a:gd name="T5" fmla="*/ 109 h 110"/>
                <a:gd name="T6" fmla="*/ 0 w 110"/>
                <a:gd name="T7" fmla="*/ 109 h 110"/>
                <a:gd name="T8" fmla="*/ 0 w 110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0" y="0"/>
                  </a:moveTo>
                  <a:lnTo>
                    <a:pt x="109" y="0"/>
                  </a:lnTo>
                  <a:lnTo>
                    <a:pt x="109" y="109"/>
                  </a:lnTo>
                  <a:lnTo>
                    <a:pt x="0" y="10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Freeform 538">
              <a:extLst>
                <a:ext uri="{FF2B5EF4-FFF2-40B4-BE49-F238E27FC236}">
                  <a16:creationId xmlns:a16="http://schemas.microsoft.com/office/drawing/2014/main" id="{35A62B6B-51CF-3994-0242-667BD7AEE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0300" y="2347916"/>
              <a:ext cx="483524" cy="427536"/>
            </a:xfrm>
            <a:custGeom>
              <a:avLst/>
              <a:gdLst>
                <a:gd name="T0" fmla="*/ 1029 w 1255"/>
                <a:gd name="T1" fmla="*/ 75 h 1113"/>
                <a:gd name="T2" fmla="*/ 75 w 1255"/>
                <a:gd name="T3" fmla="*/ 0 h 1113"/>
                <a:gd name="T4" fmla="*/ 0 w 1255"/>
                <a:gd name="T5" fmla="*/ 953 h 1113"/>
                <a:gd name="T6" fmla="*/ 644 w 1255"/>
                <a:gd name="T7" fmla="*/ 1029 h 1113"/>
                <a:gd name="T8" fmla="*/ 1254 w 1255"/>
                <a:gd name="T9" fmla="*/ 736 h 1113"/>
                <a:gd name="T10" fmla="*/ 335 w 1255"/>
                <a:gd name="T11" fmla="*/ 75 h 1113"/>
                <a:gd name="T12" fmla="*/ 694 w 1255"/>
                <a:gd name="T13" fmla="*/ 167 h 1113"/>
                <a:gd name="T14" fmla="*/ 335 w 1255"/>
                <a:gd name="T15" fmla="*/ 75 h 1113"/>
                <a:gd name="T16" fmla="*/ 937 w 1255"/>
                <a:gd name="T17" fmla="*/ 251 h 1113"/>
                <a:gd name="T18" fmla="*/ 878 w 1255"/>
                <a:gd name="T19" fmla="*/ 368 h 1113"/>
                <a:gd name="T20" fmla="*/ 661 w 1255"/>
                <a:gd name="T21" fmla="*/ 385 h 1113"/>
                <a:gd name="T22" fmla="*/ 552 w 1255"/>
                <a:gd name="T23" fmla="*/ 494 h 1113"/>
                <a:gd name="T24" fmla="*/ 510 w 1255"/>
                <a:gd name="T25" fmla="*/ 736 h 1113"/>
                <a:gd name="T26" fmla="*/ 92 w 1255"/>
                <a:gd name="T27" fmla="*/ 920 h 1113"/>
                <a:gd name="T28" fmla="*/ 845 w 1255"/>
                <a:gd name="T29" fmla="*/ 435 h 1113"/>
                <a:gd name="T30" fmla="*/ 911 w 1255"/>
                <a:gd name="T31" fmla="*/ 435 h 1113"/>
                <a:gd name="T32" fmla="*/ 845 w 1255"/>
                <a:gd name="T33" fmla="*/ 435 h 1113"/>
                <a:gd name="T34" fmla="*/ 577 w 1255"/>
                <a:gd name="T35" fmla="*/ 769 h 1113"/>
                <a:gd name="T36" fmla="*/ 577 w 1255"/>
                <a:gd name="T37" fmla="*/ 703 h 1113"/>
                <a:gd name="T38" fmla="*/ 878 w 1255"/>
                <a:gd name="T39" fmla="*/ 1079 h 1113"/>
                <a:gd name="T40" fmla="*/ 878 w 1255"/>
                <a:gd name="T41" fmla="*/ 1004 h 1113"/>
                <a:gd name="T42" fmla="*/ 878 w 1255"/>
                <a:gd name="T43" fmla="*/ 1079 h 1113"/>
                <a:gd name="T44" fmla="*/ 945 w 1255"/>
                <a:gd name="T45" fmla="*/ 728 h 1113"/>
                <a:gd name="T46" fmla="*/ 878 w 1255"/>
                <a:gd name="T47" fmla="*/ 803 h 1113"/>
                <a:gd name="T48" fmla="*/ 661 w 1255"/>
                <a:gd name="T49" fmla="*/ 627 h 1113"/>
                <a:gd name="T50" fmla="*/ 694 w 1255"/>
                <a:gd name="T51" fmla="*/ 585 h 1113"/>
                <a:gd name="T52" fmla="*/ 878 w 1255"/>
                <a:gd name="T53" fmla="*/ 669 h 1113"/>
                <a:gd name="T54" fmla="*/ 1045 w 1255"/>
                <a:gd name="T55" fmla="*/ 544 h 1113"/>
                <a:gd name="T56" fmla="*/ 1087 w 1255"/>
                <a:gd name="T57" fmla="*/ 585 h 1113"/>
                <a:gd name="T58" fmla="*/ 1146 w 1255"/>
                <a:gd name="T59" fmla="*/ 736 h 1113"/>
                <a:gd name="T60" fmla="*/ 1221 w 1255"/>
                <a:gd name="T61" fmla="*/ 736 h 1113"/>
                <a:gd name="T62" fmla="*/ 1179 w 1255"/>
                <a:gd name="T63" fmla="*/ 769 h 1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55" h="1113">
                  <a:moveTo>
                    <a:pt x="1029" y="402"/>
                  </a:moveTo>
                  <a:cubicBezTo>
                    <a:pt x="1029" y="75"/>
                    <a:pt x="1029" y="75"/>
                    <a:pt x="1029" y="75"/>
                  </a:cubicBezTo>
                  <a:cubicBezTo>
                    <a:pt x="1029" y="34"/>
                    <a:pt x="995" y="0"/>
                    <a:pt x="95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953"/>
                    <a:pt x="0" y="953"/>
                    <a:pt x="0" y="953"/>
                  </a:cubicBezTo>
                  <a:cubicBezTo>
                    <a:pt x="0" y="995"/>
                    <a:pt x="34" y="1029"/>
                    <a:pt x="75" y="1029"/>
                  </a:cubicBezTo>
                  <a:cubicBezTo>
                    <a:pt x="644" y="1029"/>
                    <a:pt x="644" y="1029"/>
                    <a:pt x="644" y="1029"/>
                  </a:cubicBezTo>
                  <a:cubicBezTo>
                    <a:pt x="711" y="1079"/>
                    <a:pt x="795" y="1112"/>
                    <a:pt x="878" y="1112"/>
                  </a:cubicBezTo>
                  <a:cubicBezTo>
                    <a:pt x="1087" y="1112"/>
                    <a:pt x="1254" y="945"/>
                    <a:pt x="1254" y="736"/>
                  </a:cubicBezTo>
                  <a:cubicBezTo>
                    <a:pt x="1254" y="585"/>
                    <a:pt x="1162" y="460"/>
                    <a:pt x="1029" y="402"/>
                  </a:cubicBezTo>
                  <a:close/>
                  <a:moveTo>
                    <a:pt x="335" y="75"/>
                  </a:moveTo>
                  <a:cubicBezTo>
                    <a:pt x="694" y="75"/>
                    <a:pt x="694" y="75"/>
                    <a:pt x="694" y="75"/>
                  </a:cubicBezTo>
                  <a:cubicBezTo>
                    <a:pt x="694" y="167"/>
                    <a:pt x="694" y="167"/>
                    <a:pt x="694" y="167"/>
                  </a:cubicBezTo>
                  <a:cubicBezTo>
                    <a:pt x="335" y="167"/>
                    <a:pt x="335" y="167"/>
                    <a:pt x="335" y="167"/>
                  </a:cubicBezTo>
                  <a:lnTo>
                    <a:pt x="335" y="75"/>
                  </a:lnTo>
                  <a:close/>
                  <a:moveTo>
                    <a:pt x="92" y="251"/>
                  </a:moveTo>
                  <a:cubicBezTo>
                    <a:pt x="937" y="251"/>
                    <a:pt x="937" y="251"/>
                    <a:pt x="937" y="251"/>
                  </a:cubicBezTo>
                  <a:cubicBezTo>
                    <a:pt x="937" y="368"/>
                    <a:pt x="937" y="368"/>
                    <a:pt x="937" y="368"/>
                  </a:cubicBezTo>
                  <a:cubicBezTo>
                    <a:pt x="920" y="368"/>
                    <a:pt x="895" y="368"/>
                    <a:pt x="878" y="368"/>
                  </a:cubicBezTo>
                  <a:cubicBezTo>
                    <a:pt x="795" y="368"/>
                    <a:pt x="719" y="393"/>
                    <a:pt x="661" y="435"/>
                  </a:cubicBezTo>
                  <a:cubicBezTo>
                    <a:pt x="661" y="385"/>
                    <a:pt x="661" y="385"/>
                    <a:pt x="661" y="385"/>
                  </a:cubicBezTo>
                  <a:cubicBezTo>
                    <a:pt x="552" y="385"/>
                    <a:pt x="552" y="385"/>
                    <a:pt x="552" y="385"/>
                  </a:cubicBezTo>
                  <a:cubicBezTo>
                    <a:pt x="552" y="494"/>
                    <a:pt x="552" y="494"/>
                    <a:pt x="552" y="494"/>
                  </a:cubicBezTo>
                  <a:cubicBezTo>
                    <a:pt x="602" y="494"/>
                    <a:pt x="602" y="494"/>
                    <a:pt x="602" y="494"/>
                  </a:cubicBezTo>
                  <a:cubicBezTo>
                    <a:pt x="544" y="560"/>
                    <a:pt x="510" y="644"/>
                    <a:pt x="510" y="736"/>
                  </a:cubicBezTo>
                  <a:cubicBezTo>
                    <a:pt x="510" y="803"/>
                    <a:pt x="527" y="870"/>
                    <a:pt x="560" y="920"/>
                  </a:cubicBezTo>
                  <a:cubicBezTo>
                    <a:pt x="92" y="920"/>
                    <a:pt x="92" y="920"/>
                    <a:pt x="92" y="920"/>
                  </a:cubicBezTo>
                  <a:lnTo>
                    <a:pt x="92" y="251"/>
                  </a:lnTo>
                  <a:close/>
                  <a:moveTo>
                    <a:pt x="845" y="435"/>
                  </a:moveTo>
                  <a:cubicBezTo>
                    <a:pt x="845" y="418"/>
                    <a:pt x="861" y="402"/>
                    <a:pt x="878" y="402"/>
                  </a:cubicBezTo>
                  <a:cubicBezTo>
                    <a:pt x="895" y="402"/>
                    <a:pt x="911" y="418"/>
                    <a:pt x="911" y="435"/>
                  </a:cubicBezTo>
                  <a:cubicBezTo>
                    <a:pt x="911" y="452"/>
                    <a:pt x="895" y="468"/>
                    <a:pt x="878" y="468"/>
                  </a:cubicBezTo>
                  <a:cubicBezTo>
                    <a:pt x="861" y="468"/>
                    <a:pt x="845" y="452"/>
                    <a:pt x="845" y="435"/>
                  </a:cubicBezTo>
                  <a:close/>
                  <a:moveTo>
                    <a:pt x="610" y="736"/>
                  </a:moveTo>
                  <a:cubicBezTo>
                    <a:pt x="610" y="761"/>
                    <a:pt x="594" y="769"/>
                    <a:pt x="577" y="769"/>
                  </a:cubicBezTo>
                  <a:cubicBezTo>
                    <a:pt x="560" y="769"/>
                    <a:pt x="544" y="761"/>
                    <a:pt x="544" y="736"/>
                  </a:cubicBezTo>
                  <a:cubicBezTo>
                    <a:pt x="544" y="719"/>
                    <a:pt x="560" y="703"/>
                    <a:pt x="577" y="703"/>
                  </a:cubicBezTo>
                  <a:cubicBezTo>
                    <a:pt x="594" y="703"/>
                    <a:pt x="610" y="719"/>
                    <a:pt x="610" y="736"/>
                  </a:cubicBezTo>
                  <a:close/>
                  <a:moveTo>
                    <a:pt x="878" y="1079"/>
                  </a:moveTo>
                  <a:cubicBezTo>
                    <a:pt x="861" y="1079"/>
                    <a:pt x="845" y="1062"/>
                    <a:pt x="845" y="1045"/>
                  </a:cubicBezTo>
                  <a:cubicBezTo>
                    <a:pt x="845" y="1020"/>
                    <a:pt x="861" y="1004"/>
                    <a:pt x="878" y="1004"/>
                  </a:cubicBezTo>
                  <a:cubicBezTo>
                    <a:pt x="895" y="1004"/>
                    <a:pt x="911" y="1020"/>
                    <a:pt x="911" y="1045"/>
                  </a:cubicBezTo>
                  <a:cubicBezTo>
                    <a:pt x="911" y="1062"/>
                    <a:pt x="895" y="1079"/>
                    <a:pt x="878" y="1079"/>
                  </a:cubicBezTo>
                  <a:close/>
                  <a:moveTo>
                    <a:pt x="1087" y="585"/>
                  </a:moveTo>
                  <a:cubicBezTo>
                    <a:pt x="945" y="728"/>
                    <a:pt x="945" y="728"/>
                    <a:pt x="945" y="728"/>
                  </a:cubicBezTo>
                  <a:lnTo>
                    <a:pt x="945" y="736"/>
                  </a:lnTo>
                  <a:cubicBezTo>
                    <a:pt x="945" y="778"/>
                    <a:pt x="920" y="803"/>
                    <a:pt x="878" y="803"/>
                  </a:cubicBezTo>
                  <a:cubicBezTo>
                    <a:pt x="845" y="803"/>
                    <a:pt x="811" y="778"/>
                    <a:pt x="811" y="744"/>
                  </a:cubicBezTo>
                  <a:cubicBezTo>
                    <a:pt x="661" y="627"/>
                    <a:pt x="661" y="627"/>
                    <a:pt x="661" y="627"/>
                  </a:cubicBezTo>
                  <a:cubicBezTo>
                    <a:pt x="652" y="619"/>
                    <a:pt x="644" y="594"/>
                    <a:pt x="652" y="585"/>
                  </a:cubicBezTo>
                  <a:cubicBezTo>
                    <a:pt x="661" y="577"/>
                    <a:pt x="686" y="569"/>
                    <a:pt x="694" y="585"/>
                  </a:cubicBezTo>
                  <a:cubicBezTo>
                    <a:pt x="836" y="686"/>
                    <a:pt x="836" y="686"/>
                    <a:pt x="836" y="686"/>
                  </a:cubicBezTo>
                  <a:cubicBezTo>
                    <a:pt x="845" y="677"/>
                    <a:pt x="861" y="669"/>
                    <a:pt x="878" y="669"/>
                  </a:cubicBezTo>
                  <a:cubicBezTo>
                    <a:pt x="895" y="669"/>
                    <a:pt x="903" y="677"/>
                    <a:pt x="911" y="677"/>
                  </a:cubicBezTo>
                  <a:cubicBezTo>
                    <a:pt x="1045" y="544"/>
                    <a:pt x="1045" y="544"/>
                    <a:pt x="1045" y="544"/>
                  </a:cubicBezTo>
                  <a:cubicBezTo>
                    <a:pt x="1062" y="535"/>
                    <a:pt x="1079" y="535"/>
                    <a:pt x="1087" y="544"/>
                  </a:cubicBezTo>
                  <a:cubicBezTo>
                    <a:pt x="1104" y="552"/>
                    <a:pt x="1096" y="569"/>
                    <a:pt x="1087" y="585"/>
                  </a:cubicBezTo>
                  <a:close/>
                  <a:moveTo>
                    <a:pt x="1179" y="769"/>
                  </a:moveTo>
                  <a:cubicBezTo>
                    <a:pt x="1162" y="769"/>
                    <a:pt x="1146" y="761"/>
                    <a:pt x="1146" y="736"/>
                  </a:cubicBezTo>
                  <a:cubicBezTo>
                    <a:pt x="1146" y="719"/>
                    <a:pt x="1162" y="703"/>
                    <a:pt x="1179" y="703"/>
                  </a:cubicBezTo>
                  <a:cubicBezTo>
                    <a:pt x="1204" y="703"/>
                    <a:pt x="1221" y="719"/>
                    <a:pt x="1221" y="736"/>
                  </a:cubicBezTo>
                  <a:cubicBezTo>
                    <a:pt x="1221" y="761"/>
                    <a:pt x="1204" y="769"/>
                    <a:pt x="1179" y="769"/>
                  </a:cubicBezTo>
                  <a:close/>
                  <a:moveTo>
                    <a:pt x="1179" y="769"/>
                  </a:moveTo>
                  <a:lnTo>
                    <a:pt x="1179" y="76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2777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74B5-F1F2-F331-835F-900BE857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07" y="-183515"/>
            <a:ext cx="11156586" cy="1577975"/>
          </a:xfrm>
        </p:spPr>
        <p:txBody>
          <a:bodyPr/>
          <a:lstStyle/>
          <a:p>
            <a:r>
              <a:rPr lang="en-US" dirty="0"/>
              <a:t>Season Winner and First Five Races Results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0479705-9425-F985-7A64-89388D4E78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777297"/>
              </p:ext>
            </p:extLst>
          </p:nvPr>
        </p:nvGraphicFramePr>
        <p:xfrm>
          <a:off x="289560" y="2220686"/>
          <a:ext cx="11612880" cy="5630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5838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1BBCB0E-D444-4662-99B6-968FADD99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1C131-E2CB-1F6B-58A7-102C53295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888"/>
            <a:ext cx="9493249" cy="1577975"/>
          </a:xfrm>
        </p:spPr>
        <p:txBody>
          <a:bodyPr>
            <a:normAutofit/>
          </a:bodyPr>
          <a:lstStyle/>
          <a:p>
            <a:r>
              <a:rPr lang="en-US" dirty="0"/>
              <a:t>Model 2: 4 race data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CF46B-3163-4E66-9BB3-AAC9997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FFABCCE-353C-4DF3-82A1-0A3254A68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69B21E5-8A56-4BB0-A2F9-E1D18D1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2E0FB7C-6BC0-4404-BBCB-6DD5D28DC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FCD1BD2-FA34-4758-A9C5-6723ACAD7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CB36E70-E0C4-7A52-26FC-350B71292871}"/>
              </a:ext>
            </a:extLst>
          </p:cNvPr>
          <p:cNvSpPr txBox="1"/>
          <p:nvPr/>
        </p:nvSpPr>
        <p:spPr>
          <a:xfrm>
            <a:off x="1104982" y="2308225"/>
            <a:ext cx="49750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Features</a:t>
            </a:r>
          </a:p>
          <a:p>
            <a:r>
              <a:rPr lang="en-US" altLang="zh-CN" sz="1600" dirty="0">
                <a:ea typeface="宋体"/>
              </a:rPr>
              <a:t>Model consists of the following features: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Winner of first 2 races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Winner of first race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Point difference after the first 3 races</a:t>
            </a:r>
            <a:endParaRPr lang="en-US" altLang="zh-CN" sz="4000" dirty="0">
              <a:ea typeface="宋体"/>
            </a:endParaRPr>
          </a:p>
        </p:txBody>
      </p:sp>
      <p:sp>
        <p:nvSpPr>
          <p:cNvPr id="27" name="AutoShape 114">
            <a:extLst>
              <a:ext uri="{FF2B5EF4-FFF2-40B4-BE49-F238E27FC236}">
                <a16:creationId xmlns:a16="http://schemas.microsoft.com/office/drawing/2014/main" id="{29F65AC3-96C8-86DF-3258-986FDE29F6E0}"/>
              </a:ext>
            </a:extLst>
          </p:cNvPr>
          <p:cNvSpPr>
            <a:spLocks/>
          </p:cNvSpPr>
          <p:nvPr/>
        </p:nvSpPr>
        <p:spPr bwMode="auto">
          <a:xfrm>
            <a:off x="572429" y="2308225"/>
            <a:ext cx="532553" cy="46842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50" y="9182"/>
                </a:moveTo>
                <a:cubicBezTo>
                  <a:pt x="21200" y="9182"/>
                  <a:pt x="21329" y="9229"/>
                  <a:pt x="21435" y="9326"/>
                </a:cubicBezTo>
                <a:cubicBezTo>
                  <a:pt x="21544" y="9426"/>
                  <a:pt x="21599" y="9549"/>
                  <a:pt x="21599" y="9699"/>
                </a:cubicBezTo>
                <a:lnTo>
                  <a:pt x="21599" y="11867"/>
                </a:lnTo>
                <a:cubicBezTo>
                  <a:pt x="21599" y="12232"/>
                  <a:pt x="21415" y="12414"/>
                  <a:pt x="21050" y="12414"/>
                </a:cubicBezTo>
                <a:lnTo>
                  <a:pt x="18746" y="12414"/>
                </a:lnTo>
                <a:cubicBezTo>
                  <a:pt x="18575" y="13204"/>
                  <a:pt x="18299" y="13947"/>
                  <a:pt x="17915" y="14646"/>
                </a:cubicBezTo>
                <a:cubicBezTo>
                  <a:pt x="17530" y="15342"/>
                  <a:pt x="17066" y="15965"/>
                  <a:pt x="16517" y="16514"/>
                </a:cubicBezTo>
                <a:cubicBezTo>
                  <a:pt x="15968" y="17061"/>
                  <a:pt x="15346" y="17528"/>
                  <a:pt x="14647" y="17913"/>
                </a:cubicBezTo>
                <a:cubicBezTo>
                  <a:pt x="13948" y="18298"/>
                  <a:pt x="13206" y="18577"/>
                  <a:pt x="12419" y="18741"/>
                </a:cubicBezTo>
                <a:lnTo>
                  <a:pt x="12419" y="21050"/>
                </a:lnTo>
                <a:cubicBezTo>
                  <a:pt x="12419" y="21197"/>
                  <a:pt x="12369" y="21329"/>
                  <a:pt x="12269" y="21435"/>
                </a:cubicBezTo>
                <a:cubicBezTo>
                  <a:pt x="12172" y="21544"/>
                  <a:pt x="12049" y="21599"/>
                  <a:pt x="11896" y="21599"/>
                </a:cubicBezTo>
                <a:lnTo>
                  <a:pt x="9732" y="21599"/>
                </a:lnTo>
                <a:cubicBezTo>
                  <a:pt x="9368" y="21599"/>
                  <a:pt x="9183" y="21417"/>
                  <a:pt x="9183" y="21050"/>
                </a:cubicBezTo>
                <a:lnTo>
                  <a:pt x="9183" y="18741"/>
                </a:lnTo>
                <a:cubicBezTo>
                  <a:pt x="8396" y="18577"/>
                  <a:pt x="7654" y="18298"/>
                  <a:pt x="6955" y="17913"/>
                </a:cubicBezTo>
                <a:cubicBezTo>
                  <a:pt x="6259" y="17528"/>
                  <a:pt x="5634" y="17061"/>
                  <a:pt x="5085" y="16514"/>
                </a:cubicBezTo>
                <a:cubicBezTo>
                  <a:pt x="4536" y="15965"/>
                  <a:pt x="4069" y="15342"/>
                  <a:pt x="3687" y="14646"/>
                </a:cubicBezTo>
                <a:cubicBezTo>
                  <a:pt x="3300" y="13947"/>
                  <a:pt x="3024" y="13204"/>
                  <a:pt x="2856" y="12414"/>
                </a:cubicBezTo>
                <a:lnTo>
                  <a:pt x="551" y="12414"/>
                </a:lnTo>
                <a:cubicBezTo>
                  <a:pt x="187" y="12414"/>
                  <a:pt x="0" y="12231"/>
                  <a:pt x="0" y="11867"/>
                </a:cubicBezTo>
                <a:lnTo>
                  <a:pt x="0" y="9699"/>
                </a:lnTo>
                <a:cubicBezTo>
                  <a:pt x="0" y="9549"/>
                  <a:pt x="58" y="9426"/>
                  <a:pt x="167" y="9326"/>
                </a:cubicBezTo>
                <a:cubicBezTo>
                  <a:pt x="273" y="9229"/>
                  <a:pt x="402" y="9182"/>
                  <a:pt x="551" y="9182"/>
                </a:cubicBezTo>
                <a:lnTo>
                  <a:pt x="2856" y="9182"/>
                </a:lnTo>
                <a:cubicBezTo>
                  <a:pt x="3026" y="8392"/>
                  <a:pt x="3300" y="7652"/>
                  <a:pt x="3687" y="6953"/>
                </a:cubicBezTo>
                <a:cubicBezTo>
                  <a:pt x="4069" y="6251"/>
                  <a:pt x="4536" y="5631"/>
                  <a:pt x="5085" y="5081"/>
                </a:cubicBezTo>
                <a:cubicBezTo>
                  <a:pt x="5634" y="4532"/>
                  <a:pt x="6256" y="4065"/>
                  <a:pt x="6955" y="3680"/>
                </a:cubicBezTo>
                <a:cubicBezTo>
                  <a:pt x="7654" y="3298"/>
                  <a:pt x="8396" y="3022"/>
                  <a:pt x="9183" y="2852"/>
                </a:cubicBezTo>
                <a:lnTo>
                  <a:pt x="9183" y="546"/>
                </a:lnTo>
                <a:cubicBezTo>
                  <a:pt x="9183" y="181"/>
                  <a:pt x="9365" y="0"/>
                  <a:pt x="9732" y="0"/>
                </a:cubicBezTo>
                <a:lnTo>
                  <a:pt x="11896" y="0"/>
                </a:lnTo>
                <a:cubicBezTo>
                  <a:pt x="12049" y="0"/>
                  <a:pt x="12172" y="50"/>
                  <a:pt x="12269" y="158"/>
                </a:cubicBezTo>
                <a:cubicBezTo>
                  <a:pt x="12369" y="267"/>
                  <a:pt x="12419" y="396"/>
                  <a:pt x="12419" y="546"/>
                </a:cubicBezTo>
                <a:lnTo>
                  <a:pt x="12419" y="2852"/>
                </a:lnTo>
                <a:cubicBezTo>
                  <a:pt x="13206" y="3022"/>
                  <a:pt x="13948" y="3298"/>
                  <a:pt x="14647" y="3680"/>
                </a:cubicBezTo>
                <a:cubicBezTo>
                  <a:pt x="15343" y="4065"/>
                  <a:pt x="15968" y="4532"/>
                  <a:pt x="16517" y="5082"/>
                </a:cubicBezTo>
                <a:cubicBezTo>
                  <a:pt x="17066" y="5631"/>
                  <a:pt x="17530" y="6251"/>
                  <a:pt x="17915" y="6953"/>
                </a:cubicBezTo>
                <a:cubicBezTo>
                  <a:pt x="18299" y="7652"/>
                  <a:pt x="18578" y="8392"/>
                  <a:pt x="18746" y="9182"/>
                </a:cubicBezTo>
                <a:lnTo>
                  <a:pt x="21050" y="9182"/>
                </a:lnTo>
                <a:close/>
                <a:moveTo>
                  <a:pt x="12419" y="16465"/>
                </a:moveTo>
                <a:cubicBezTo>
                  <a:pt x="13411" y="16194"/>
                  <a:pt x="14268" y="15698"/>
                  <a:pt x="14991" y="14981"/>
                </a:cubicBezTo>
                <a:cubicBezTo>
                  <a:pt x="15710" y="14264"/>
                  <a:pt x="16203" y="13410"/>
                  <a:pt x="16467" y="12414"/>
                </a:cubicBezTo>
                <a:lnTo>
                  <a:pt x="14048" y="12414"/>
                </a:lnTo>
                <a:cubicBezTo>
                  <a:pt x="13684" y="12414"/>
                  <a:pt x="13505" y="12231"/>
                  <a:pt x="13514" y="11867"/>
                </a:cubicBezTo>
                <a:lnTo>
                  <a:pt x="13514" y="9699"/>
                </a:lnTo>
                <a:cubicBezTo>
                  <a:pt x="13514" y="9549"/>
                  <a:pt x="13567" y="9426"/>
                  <a:pt x="13669" y="9326"/>
                </a:cubicBezTo>
                <a:cubicBezTo>
                  <a:pt x="13772" y="9229"/>
                  <a:pt x="13898" y="9182"/>
                  <a:pt x="14048" y="9182"/>
                </a:cubicBezTo>
                <a:lnTo>
                  <a:pt x="16467" y="9182"/>
                </a:lnTo>
                <a:cubicBezTo>
                  <a:pt x="16194" y="8186"/>
                  <a:pt x="15698" y="7332"/>
                  <a:pt x="14982" y="6609"/>
                </a:cubicBezTo>
                <a:cubicBezTo>
                  <a:pt x="14265" y="5883"/>
                  <a:pt x="13411" y="5390"/>
                  <a:pt x="12419" y="5131"/>
                </a:cubicBezTo>
                <a:lnTo>
                  <a:pt x="12419" y="7549"/>
                </a:lnTo>
                <a:cubicBezTo>
                  <a:pt x="12419" y="7699"/>
                  <a:pt x="12369" y="7828"/>
                  <a:pt x="12269" y="7928"/>
                </a:cubicBezTo>
                <a:cubicBezTo>
                  <a:pt x="12172" y="8031"/>
                  <a:pt x="12049" y="8081"/>
                  <a:pt x="11896" y="8081"/>
                </a:cubicBezTo>
                <a:lnTo>
                  <a:pt x="9732" y="8081"/>
                </a:lnTo>
                <a:cubicBezTo>
                  <a:pt x="9368" y="8081"/>
                  <a:pt x="9183" y="7905"/>
                  <a:pt x="9183" y="7549"/>
                </a:cubicBezTo>
                <a:lnTo>
                  <a:pt x="9183" y="5131"/>
                </a:lnTo>
                <a:cubicBezTo>
                  <a:pt x="8191" y="5402"/>
                  <a:pt x="7334" y="5895"/>
                  <a:pt x="6608" y="6612"/>
                </a:cubicBezTo>
                <a:cubicBezTo>
                  <a:pt x="5889" y="7332"/>
                  <a:pt x="5399" y="8187"/>
                  <a:pt x="5135" y="9182"/>
                </a:cubicBezTo>
                <a:lnTo>
                  <a:pt x="7580" y="9182"/>
                </a:lnTo>
                <a:cubicBezTo>
                  <a:pt x="7733" y="9182"/>
                  <a:pt x="7853" y="9229"/>
                  <a:pt x="7947" y="9326"/>
                </a:cubicBezTo>
                <a:cubicBezTo>
                  <a:pt x="8038" y="9426"/>
                  <a:pt x="8088" y="9550"/>
                  <a:pt x="8088" y="9700"/>
                </a:cubicBezTo>
                <a:lnTo>
                  <a:pt x="8088" y="11867"/>
                </a:lnTo>
                <a:cubicBezTo>
                  <a:pt x="8088" y="12017"/>
                  <a:pt x="8038" y="12144"/>
                  <a:pt x="7947" y="12252"/>
                </a:cubicBezTo>
                <a:cubicBezTo>
                  <a:pt x="7853" y="12364"/>
                  <a:pt x="7733" y="12414"/>
                  <a:pt x="7580" y="12414"/>
                </a:cubicBezTo>
                <a:lnTo>
                  <a:pt x="5135" y="12414"/>
                </a:lnTo>
                <a:cubicBezTo>
                  <a:pt x="5408" y="13410"/>
                  <a:pt x="5904" y="14267"/>
                  <a:pt x="6620" y="14990"/>
                </a:cubicBezTo>
                <a:cubicBezTo>
                  <a:pt x="7337" y="15710"/>
                  <a:pt x="8191" y="16203"/>
                  <a:pt x="9183" y="16465"/>
                </a:cubicBezTo>
                <a:lnTo>
                  <a:pt x="9183" y="14018"/>
                </a:lnTo>
                <a:cubicBezTo>
                  <a:pt x="9183" y="13868"/>
                  <a:pt x="9239" y="13744"/>
                  <a:pt x="9348" y="13653"/>
                </a:cubicBezTo>
                <a:cubicBezTo>
                  <a:pt x="9453" y="13559"/>
                  <a:pt x="9583" y="13512"/>
                  <a:pt x="9732" y="13512"/>
                </a:cubicBezTo>
                <a:lnTo>
                  <a:pt x="11896" y="13512"/>
                </a:lnTo>
                <a:cubicBezTo>
                  <a:pt x="12049" y="13512"/>
                  <a:pt x="12172" y="13559"/>
                  <a:pt x="12269" y="13653"/>
                </a:cubicBezTo>
                <a:cubicBezTo>
                  <a:pt x="12369" y="13744"/>
                  <a:pt x="12419" y="13868"/>
                  <a:pt x="12419" y="14018"/>
                </a:cubicBezTo>
                <a:lnTo>
                  <a:pt x="12419" y="16465"/>
                </a:lnTo>
                <a:close/>
              </a:path>
            </a:pathLst>
          </a:custGeom>
          <a:solidFill>
            <a:srgbClr val="107A79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4013">
              <a:defRPr/>
            </a:pPr>
            <a:endParaRPr lang="es-ES" sz="58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itchFamily="34" charset="-122"/>
              <a:ea typeface="微软雅黑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FF9B44-E643-560A-085D-C7792CBAD16F}"/>
              </a:ext>
            </a:extLst>
          </p:cNvPr>
          <p:cNvSpPr txBox="1"/>
          <p:nvPr/>
        </p:nvSpPr>
        <p:spPr>
          <a:xfrm>
            <a:off x="7145110" y="2266795"/>
            <a:ext cx="5128550" cy="142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Model Explanation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prstClr val="black"/>
                </a:solidFill>
                <a:ea typeface="宋体"/>
              </a:rPr>
              <a:t>Model takes into consideration the first 4 races of the season and predicts the winner of that year</a:t>
            </a:r>
            <a:endParaRPr lang="en-US" altLang="zh-CN" sz="20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AutoShape 41">
            <a:extLst>
              <a:ext uri="{FF2B5EF4-FFF2-40B4-BE49-F238E27FC236}">
                <a16:creationId xmlns:a16="http://schemas.microsoft.com/office/drawing/2014/main" id="{A4452D37-85FC-A74E-CCE5-6E0381B734E6}"/>
              </a:ext>
            </a:extLst>
          </p:cNvPr>
          <p:cNvSpPr>
            <a:spLocks/>
          </p:cNvSpPr>
          <p:nvPr/>
        </p:nvSpPr>
        <p:spPr bwMode="auto">
          <a:xfrm>
            <a:off x="6612557" y="2266795"/>
            <a:ext cx="532553" cy="5093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1" y="0"/>
                  <a:pt x="13705" y="282"/>
                  <a:pt x="15011" y="847"/>
                </a:cubicBezTo>
                <a:cubicBezTo>
                  <a:pt x="16319" y="1408"/>
                  <a:pt x="17463" y="2176"/>
                  <a:pt x="18449" y="3156"/>
                </a:cubicBezTo>
                <a:cubicBezTo>
                  <a:pt x="19432" y="4133"/>
                  <a:pt x="20201" y="5277"/>
                  <a:pt x="20760" y="6590"/>
                </a:cubicBezTo>
                <a:cubicBezTo>
                  <a:pt x="21317" y="7900"/>
                  <a:pt x="21599" y="9306"/>
                  <a:pt x="21599" y="10800"/>
                </a:cubicBezTo>
                <a:cubicBezTo>
                  <a:pt x="21599" y="12293"/>
                  <a:pt x="21317" y="13699"/>
                  <a:pt x="20760" y="15009"/>
                </a:cubicBezTo>
                <a:cubicBezTo>
                  <a:pt x="20201" y="16320"/>
                  <a:pt x="19430" y="17466"/>
                  <a:pt x="18449" y="18443"/>
                </a:cubicBezTo>
                <a:cubicBezTo>
                  <a:pt x="17463" y="19423"/>
                  <a:pt x="16319" y="20191"/>
                  <a:pt x="15011" y="20752"/>
                </a:cubicBezTo>
                <a:cubicBezTo>
                  <a:pt x="13705" y="21317"/>
                  <a:pt x="12301" y="21599"/>
                  <a:pt x="10807" y="21599"/>
                </a:cubicBezTo>
                <a:cubicBezTo>
                  <a:pt x="9309" y="21599"/>
                  <a:pt x="7905" y="21317"/>
                  <a:pt x="6594" y="20752"/>
                </a:cubicBezTo>
                <a:cubicBezTo>
                  <a:pt x="5280" y="20191"/>
                  <a:pt x="4136" y="19423"/>
                  <a:pt x="3158" y="18443"/>
                </a:cubicBezTo>
                <a:cubicBezTo>
                  <a:pt x="2178" y="17466"/>
                  <a:pt x="1409" y="16320"/>
                  <a:pt x="847" y="15009"/>
                </a:cubicBezTo>
                <a:cubicBezTo>
                  <a:pt x="282" y="13699"/>
                  <a:pt x="0" y="12293"/>
                  <a:pt x="0" y="10800"/>
                </a:cubicBezTo>
                <a:cubicBezTo>
                  <a:pt x="0" y="9306"/>
                  <a:pt x="282" y="7900"/>
                  <a:pt x="847" y="6590"/>
                </a:cubicBezTo>
                <a:cubicBezTo>
                  <a:pt x="1409" y="5277"/>
                  <a:pt x="2181" y="4133"/>
                  <a:pt x="3158" y="3156"/>
                </a:cubicBezTo>
                <a:cubicBezTo>
                  <a:pt x="4136" y="2176"/>
                  <a:pt x="5280" y="1408"/>
                  <a:pt x="6594" y="847"/>
                </a:cubicBezTo>
                <a:cubicBezTo>
                  <a:pt x="7902" y="282"/>
                  <a:pt x="9306" y="0"/>
                  <a:pt x="10807" y="0"/>
                </a:cubicBezTo>
                <a:moveTo>
                  <a:pt x="18164" y="8812"/>
                </a:moveTo>
                <a:cubicBezTo>
                  <a:pt x="18288" y="8688"/>
                  <a:pt x="18353" y="8532"/>
                  <a:pt x="18359" y="8354"/>
                </a:cubicBezTo>
                <a:cubicBezTo>
                  <a:pt x="18362" y="8171"/>
                  <a:pt x="18299" y="8021"/>
                  <a:pt x="18164" y="7894"/>
                </a:cubicBezTo>
                <a:lnTo>
                  <a:pt x="16757" y="6448"/>
                </a:lnTo>
                <a:cubicBezTo>
                  <a:pt x="16613" y="6321"/>
                  <a:pt x="16454" y="6259"/>
                  <a:pt x="16276" y="6259"/>
                </a:cubicBezTo>
                <a:cubicBezTo>
                  <a:pt x="16099" y="6259"/>
                  <a:pt x="15946" y="6321"/>
                  <a:pt x="15810" y="6448"/>
                </a:cubicBezTo>
                <a:lnTo>
                  <a:pt x="9696" y="12570"/>
                </a:lnTo>
                <a:cubicBezTo>
                  <a:pt x="9569" y="12697"/>
                  <a:pt x="9416" y="12759"/>
                  <a:pt x="9244" y="12759"/>
                </a:cubicBezTo>
                <a:cubicBezTo>
                  <a:pt x="9069" y="12759"/>
                  <a:pt x="8914" y="12697"/>
                  <a:pt x="8778" y="12570"/>
                </a:cubicBezTo>
                <a:lnTo>
                  <a:pt x="5786" y="9583"/>
                </a:lnTo>
                <a:cubicBezTo>
                  <a:pt x="5659" y="9458"/>
                  <a:pt x="5506" y="9393"/>
                  <a:pt x="5334" y="9393"/>
                </a:cubicBezTo>
                <a:cubicBezTo>
                  <a:pt x="5156" y="9393"/>
                  <a:pt x="4995" y="9458"/>
                  <a:pt x="4839" y="9583"/>
                </a:cubicBezTo>
                <a:lnTo>
                  <a:pt x="3432" y="11014"/>
                </a:lnTo>
                <a:cubicBezTo>
                  <a:pt x="3305" y="11141"/>
                  <a:pt x="3246" y="11297"/>
                  <a:pt x="3246" y="11474"/>
                </a:cubicBezTo>
                <a:cubicBezTo>
                  <a:pt x="3246" y="11655"/>
                  <a:pt x="3305" y="11810"/>
                  <a:pt x="3432" y="11935"/>
                </a:cubicBezTo>
                <a:lnTo>
                  <a:pt x="7747" y="16249"/>
                </a:lnTo>
                <a:cubicBezTo>
                  <a:pt x="7874" y="16373"/>
                  <a:pt x="8043" y="16483"/>
                  <a:pt x="8261" y="16579"/>
                </a:cubicBezTo>
                <a:cubicBezTo>
                  <a:pt x="8478" y="16673"/>
                  <a:pt x="8676" y="16720"/>
                  <a:pt x="8857" y="16720"/>
                </a:cubicBezTo>
                <a:lnTo>
                  <a:pt x="9617" y="16720"/>
                </a:lnTo>
                <a:cubicBezTo>
                  <a:pt x="9795" y="16720"/>
                  <a:pt x="9993" y="16675"/>
                  <a:pt x="10205" y="16585"/>
                </a:cubicBezTo>
                <a:cubicBezTo>
                  <a:pt x="10417" y="16495"/>
                  <a:pt x="10592" y="16382"/>
                  <a:pt x="10727" y="16249"/>
                </a:cubicBezTo>
                <a:lnTo>
                  <a:pt x="18164" y="88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4013">
              <a:defRPr/>
            </a:pPr>
            <a:endParaRPr lang="es-ES" sz="58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itchFamily="34" charset="-122"/>
              <a:ea typeface="微软雅黑" pitchFamily="34" charset="-122"/>
              <a:cs typeface="Gill Sans" charset="0"/>
              <a:sym typeface="Gill Sans" charset="0"/>
            </a:endParaRPr>
          </a:p>
        </p:txBody>
      </p:sp>
      <p:pic>
        <p:nvPicPr>
          <p:cNvPr id="33" name="Graphic 32" descr="Checklist">
            <a:extLst>
              <a:ext uri="{FF2B5EF4-FFF2-40B4-BE49-F238E27FC236}">
                <a16:creationId xmlns:a16="http://schemas.microsoft.com/office/drawing/2014/main" id="{51B78E09-38BE-7281-17DA-39AAA134A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6449" y="4629675"/>
            <a:ext cx="514531" cy="51453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F32D67A-AC6F-CD55-388A-4BD0C9E62D80}"/>
              </a:ext>
            </a:extLst>
          </p:cNvPr>
          <p:cNvSpPr txBox="1"/>
          <p:nvPr/>
        </p:nvSpPr>
        <p:spPr>
          <a:xfrm>
            <a:off x="4160980" y="4591205"/>
            <a:ext cx="5618640" cy="784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Results and Validity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prstClr val="black"/>
                </a:solidFill>
                <a:ea typeface="宋体"/>
              </a:rPr>
              <a:t>Model</a:t>
            </a:r>
            <a:endParaRPr lang="en-US" altLang="zh-CN" sz="20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252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 animBg="1"/>
      <p:bldP spid="28" grpId="0"/>
      <p:bldP spid="32" grpId="0" animBg="1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19C99-5E3D-C5BF-CA88-DBA172CD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957F-84F9-0633-39E6-90B33A261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https://www.kaggle.com/datasets/rohanrao/formula-1-world-championship-1950-2020</a:t>
            </a:r>
            <a:endParaRPr lang="en-US" dirty="0"/>
          </a:p>
          <a:p>
            <a:r>
              <a:rPr lang="en-US" u="sng" dirty="0">
                <a:hlinkClick r:id="rId3"/>
              </a:rPr>
              <a:t>https://www.kaggle.com/code/anandaramg/f1-champ-eda-classification-100-accuracy</a:t>
            </a:r>
            <a:endParaRPr lang="en-US" dirty="0"/>
          </a:p>
          <a:p>
            <a:r>
              <a:rPr lang="en-US" u="sng" dirty="0">
                <a:hlinkClick r:id="rId4"/>
              </a:rPr>
              <a:t>https://towardsdatascience.com/machine-learning-to-predict-if-a-f1-driver-will-score-e741f057494d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6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C5D0-C491-7595-D5DE-39E57C31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3C960C-76CF-9E0F-834E-DE661BF1CA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1577141"/>
              </p:ext>
            </p:extLst>
          </p:nvPr>
        </p:nvGraphicFramePr>
        <p:xfrm>
          <a:off x="1219200" y="2318032"/>
          <a:ext cx="9493250" cy="3854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5566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EF451-0C16-E229-1597-1F73F6BB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100" y="-125529"/>
            <a:ext cx="9493249" cy="157797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Explanation and 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6D8052-9594-CDA6-7306-DE4998B0CFF3}"/>
              </a:ext>
            </a:extLst>
          </p:cNvPr>
          <p:cNvGrpSpPr/>
          <p:nvPr/>
        </p:nvGrpSpPr>
        <p:grpSpPr>
          <a:xfrm>
            <a:off x="4866535" y="2845974"/>
            <a:ext cx="2075365" cy="2017698"/>
            <a:chOff x="19319636" y="4879444"/>
            <a:chExt cx="4205753" cy="4035393"/>
          </a:xfrm>
        </p:grpSpPr>
        <p:sp>
          <p:nvSpPr>
            <p:cNvPr id="7" name="TextBox 30">
              <a:extLst>
                <a:ext uri="{FF2B5EF4-FFF2-40B4-BE49-F238E27FC236}">
                  <a16:creationId xmlns:a16="http://schemas.microsoft.com/office/drawing/2014/main" id="{242BDEF4-F249-5948-D6EB-29DF06FAF9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79862" y="6230001"/>
              <a:ext cx="4045527" cy="2684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numCol="1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+mn-ea"/>
                  <a:ea typeface="+mn-ea"/>
                  <a:cs typeface="Lato Light"/>
                </a:rPr>
                <a:t>- Drivers’ file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+mn-ea"/>
                  <a:ea typeface="+mn-ea"/>
                  <a:cs typeface="Lato Light"/>
                </a:rPr>
                <a:t>- Constructors’ file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+mn-ea"/>
                  <a:ea typeface="+mn-ea"/>
                  <a:cs typeface="Lato Light"/>
                </a:rPr>
                <a:t>- Race results’ file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+mn-ea"/>
                  <a:ea typeface="+mn-ea"/>
                  <a:cs typeface="Lato Light"/>
                </a:rPr>
                <a:t>- Pit stop file</a:t>
              </a:r>
            </a:p>
          </p:txBody>
        </p:sp>
        <p:sp>
          <p:nvSpPr>
            <p:cNvPr id="8" name="TextBox 31">
              <a:extLst>
                <a:ext uri="{FF2B5EF4-FFF2-40B4-BE49-F238E27FC236}">
                  <a16:creationId xmlns:a16="http://schemas.microsoft.com/office/drawing/2014/main" id="{069838C5-008C-FE3D-9976-F26F82C5D2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19636" y="4879444"/>
              <a:ext cx="3531534" cy="73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latin typeface="+mn-ea"/>
                  <a:ea typeface="+mn-ea"/>
                  <a:cs typeface="Calibri"/>
                </a:rPr>
                <a:t>Merge</a:t>
              </a:r>
              <a:r>
                <a:rPr lang="zh-CN" altLang="en-US" sz="1800" b="1" dirty="0">
                  <a:latin typeface="+mn-ea"/>
                  <a:ea typeface="+mn-ea"/>
                  <a:cs typeface="Calibri"/>
                </a:rPr>
                <a:t> </a:t>
              </a:r>
              <a:r>
                <a:rPr lang="en-US" altLang="zh-CN" sz="1800" b="1" dirty="0">
                  <a:latin typeface="+mn-ea"/>
                  <a:ea typeface="+mn-ea"/>
                  <a:cs typeface="Calibri"/>
                </a:rPr>
                <a:t>&amp;</a:t>
              </a:r>
              <a:r>
                <a:rPr lang="zh-CN" altLang="en-US" sz="1800" b="1" dirty="0">
                  <a:latin typeface="+mn-ea"/>
                  <a:ea typeface="+mn-ea"/>
                  <a:cs typeface="Calibri"/>
                </a:rPr>
                <a:t> </a:t>
              </a:r>
              <a:r>
                <a:rPr lang="en-US" altLang="zh-CN" sz="1800" b="1" dirty="0">
                  <a:latin typeface="+mn-ea"/>
                  <a:ea typeface="+mn-ea"/>
                  <a:cs typeface="Calibri"/>
                </a:rPr>
                <a:t>Join</a:t>
              </a:r>
              <a:endParaRPr lang="id-ID" sz="1800" b="1" dirty="0">
                <a:latin typeface="+mn-ea"/>
                <a:ea typeface="+mn-ea"/>
                <a:cs typeface="Calibri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7654B3D-2F68-29BF-F431-755A0B1C4058}"/>
                </a:ext>
              </a:extLst>
            </p:cNvPr>
            <p:cNvSpPr/>
            <p:nvPr/>
          </p:nvSpPr>
          <p:spPr>
            <a:xfrm>
              <a:off x="19562989" y="6076738"/>
              <a:ext cx="3044831" cy="329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2DF203-12A6-EA21-C081-EAA554B15AAC}"/>
              </a:ext>
            </a:extLst>
          </p:cNvPr>
          <p:cNvGrpSpPr/>
          <p:nvPr/>
        </p:nvGrpSpPr>
        <p:grpSpPr>
          <a:xfrm>
            <a:off x="1178201" y="2390328"/>
            <a:ext cx="340696" cy="389467"/>
            <a:chOff x="2084388" y="1843088"/>
            <a:chExt cx="255588" cy="292100"/>
          </a:xfrm>
          <a:solidFill>
            <a:srgbClr val="FFFFFF"/>
          </a:solidFill>
        </p:grpSpPr>
        <p:sp>
          <p:nvSpPr>
            <p:cNvPr id="31" name="Freeform 45">
              <a:extLst>
                <a:ext uri="{FF2B5EF4-FFF2-40B4-BE49-F238E27FC236}">
                  <a16:creationId xmlns:a16="http://schemas.microsoft.com/office/drawing/2014/main" id="{2907DC1C-A746-9F30-EC7E-B9C7C299C7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4388" y="1843088"/>
              <a:ext cx="255588" cy="292100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61" y="184"/>
                </a:cxn>
                <a:cxn ang="0">
                  <a:pos x="161" y="52"/>
                </a:cxn>
                <a:cxn ang="0">
                  <a:pos x="108" y="0"/>
                </a:cxn>
                <a:cxn ang="0">
                  <a:pos x="69" y="92"/>
                </a:cxn>
                <a:cxn ang="0">
                  <a:pos x="81" y="92"/>
                </a:cxn>
                <a:cxn ang="0">
                  <a:pos x="81" y="79"/>
                </a:cxn>
                <a:cxn ang="0">
                  <a:pos x="69" y="79"/>
                </a:cxn>
                <a:cxn ang="0">
                  <a:pos x="69" y="68"/>
                </a:cxn>
                <a:cxn ang="0">
                  <a:pos x="81" y="68"/>
                </a:cxn>
                <a:cxn ang="0">
                  <a:pos x="81" y="57"/>
                </a:cxn>
                <a:cxn ang="0">
                  <a:pos x="69" y="57"/>
                </a:cxn>
                <a:cxn ang="0">
                  <a:pos x="69" y="46"/>
                </a:cxn>
                <a:cxn ang="0">
                  <a:pos x="81" y="46"/>
                </a:cxn>
                <a:cxn ang="0">
                  <a:pos x="81" y="33"/>
                </a:cxn>
                <a:cxn ang="0">
                  <a:pos x="69" y="33"/>
                </a:cxn>
                <a:cxn ang="0">
                  <a:pos x="69" y="22"/>
                </a:cxn>
                <a:cxn ang="0">
                  <a:pos x="81" y="22"/>
                </a:cxn>
                <a:cxn ang="0">
                  <a:pos x="81" y="33"/>
                </a:cxn>
                <a:cxn ang="0">
                  <a:pos x="93" y="33"/>
                </a:cxn>
                <a:cxn ang="0">
                  <a:pos x="93" y="46"/>
                </a:cxn>
                <a:cxn ang="0">
                  <a:pos x="81" y="46"/>
                </a:cxn>
                <a:cxn ang="0">
                  <a:pos x="81" y="57"/>
                </a:cxn>
                <a:cxn ang="0">
                  <a:pos x="93" y="57"/>
                </a:cxn>
                <a:cxn ang="0">
                  <a:pos x="93" y="68"/>
                </a:cxn>
                <a:cxn ang="0">
                  <a:pos x="81" y="68"/>
                </a:cxn>
                <a:cxn ang="0">
                  <a:pos x="81" y="79"/>
                </a:cxn>
                <a:cxn ang="0">
                  <a:pos x="93" y="79"/>
                </a:cxn>
                <a:cxn ang="0">
                  <a:pos x="93" y="92"/>
                </a:cxn>
                <a:cxn ang="0">
                  <a:pos x="81" y="92"/>
                </a:cxn>
                <a:cxn ang="0">
                  <a:pos x="81" y="103"/>
                </a:cxn>
                <a:cxn ang="0">
                  <a:pos x="93" y="103"/>
                </a:cxn>
                <a:cxn ang="0">
                  <a:pos x="93" y="114"/>
                </a:cxn>
                <a:cxn ang="0">
                  <a:pos x="81" y="114"/>
                </a:cxn>
                <a:cxn ang="0">
                  <a:pos x="81" y="103"/>
                </a:cxn>
                <a:cxn ang="0">
                  <a:pos x="69" y="103"/>
                </a:cxn>
                <a:cxn ang="0">
                  <a:pos x="69" y="92"/>
                </a:cxn>
                <a:cxn ang="0">
                  <a:pos x="47" y="160"/>
                </a:cxn>
                <a:cxn ang="0">
                  <a:pos x="23" y="160"/>
                </a:cxn>
                <a:cxn ang="0">
                  <a:pos x="23" y="22"/>
                </a:cxn>
                <a:cxn ang="0">
                  <a:pos x="58" y="22"/>
                </a:cxn>
                <a:cxn ang="0">
                  <a:pos x="58" y="114"/>
                </a:cxn>
                <a:cxn ang="0">
                  <a:pos x="47" y="114"/>
                </a:cxn>
                <a:cxn ang="0">
                  <a:pos x="47" y="160"/>
                </a:cxn>
                <a:cxn ang="0">
                  <a:pos x="104" y="173"/>
                </a:cxn>
                <a:cxn ang="0">
                  <a:pos x="58" y="173"/>
                </a:cxn>
                <a:cxn ang="0">
                  <a:pos x="58" y="127"/>
                </a:cxn>
                <a:cxn ang="0">
                  <a:pos x="104" y="127"/>
                </a:cxn>
                <a:cxn ang="0">
                  <a:pos x="104" y="173"/>
                </a:cxn>
                <a:cxn ang="0">
                  <a:pos x="139" y="160"/>
                </a:cxn>
                <a:cxn ang="0">
                  <a:pos x="115" y="160"/>
                </a:cxn>
                <a:cxn ang="0">
                  <a:pos x="115" y="114"/>
                </a:cxn>
                <a:cxn ang="0">
                  <a:pos x="104" y="114"/>
                </a:cxn>
                <a:cxn ang="0">
                  <a:pos x="104" y="27"/>
                </a:cxn>
                <a:cxn ang="0">
                  <a:pos x="139" y="62"/>
                </a:cxn>
                <a:cxn ang="0">
                  <a:pos x="139" y="160"/>
                </a:cxn>
              </a:cxnLst>
              <a:rect l="0" t="0" r="r" b="b"/>
              <a:pathLst>
                <a:path w="161" h="184">
                  <a:moveTo>
                    <a:pt x="108" y="0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61" y="184"/>
                  </a:lnTo>
                  <a:lnTo>
                    <a:pt x="161" y="52"/>
                  </a:lnTo>
                  <a:lnTo>
                    <a:pt x="108" y="0"/>
                  </a:lnTo>
                  <a:close/>
                  <a:moveTo>
                    <a:pt x="69" y="92"/>
                  </a:moveTo>
                  <a:lnTo>
                    <a:pt x="81" y="92"/>
                  </a:lnTo>
                  <a:lnTo>
                    <a:pt x="81" y="79"/>
                  </a:lnTo>
                  <a:lnTo>
                    <a:pt x="69" y="79"/>
                  </a:lnTo>
                  <a:lnTo>
                    <a:pt x="69" y="68"/>
                  </a:lnTo>
                  <a:lnTo>
                    <a:pt x="81" y="68"/>
                  </a:lnTo>
                  <a:lnTo>
                    <a:pt x="81" y="57"/>
                  </a:lnTo>
                  <a:lnTo>
                    <a:pt x="69" y="57"/>
                  </a:lnTo>
                  <a:lnTo>
                    <a:pt x="69" y="46"/>
                  </a:lnTo>
                  <a:lnTo>
                    <a:pt x="81" y="46"/>
                  </a:lnTo>
                  <a:lnTo>
                    <a:pt x="81" y="33"/>
                  </a:lnTo>
                  <a:lnTo>
                    <a:pt x="69" y="33"/>
                  </a:lnTo>
                  <a:lnTo>
                    <a:pt x="69" y="22"/>
                  </a:lnTo>
                  <a:lnTo>
                    <a:pt x="81" y="22"/>
                  </a:lnTo>
                  <a:lnTo>
                    <a:pt x="81" y="33"/>
                  </a:lnTo>
                  <a:lnTo>
                    <a:pt x="93" y="33"/>
                  </a:lnTo>
                  <a:lnTo>
                    <a:pt x="93" y="46"/>
                  </a:lnTo>
                  <a:lnTo>
                    <a:pt x="81" y="46"/>
                  </a:lnTo>
                  <a:lnTo>
                    <a:pt x="81" y="57"/>
                  </a:lnTo>
                  <a:lnTo>
                    <a:pt x="93" y="57"/>
                  </a:lnTo>
                  <a:lnTo>
                    <a:pt x="93" y="68"/>
                  </a:lnTo>
                  <a:lnTo>
                    <a:pt x="81" y="68"/>
                  </a:lnTo>
                  <a:lnTo>
                    <a:pt x="81" y="79"/>
                  </a:lnTo>
                  <a:lnTo>
                    <a:pt x="93" y="79"/>
                  </a:lnTo>
                  <a:lnTo>
                    <a:pt x="93" y="92"/>
                  </a:lnTo>
                  <a:lnTo>
                    <a:pt x="81" y="92"/>
                  </a:lnTo>
                  <a:lnTo>
                    <a:pt x="81" y="103"/>
                  </a:lnTo>
                  <a:lnTo>
                    <a:pt x="93" y="103"/>
                  </a:lnTo>
                  <a:lnTo>
                    <a:pt x="93" y="114"/>
                  </a:lnTo>
                  <a:lnTo>
                    <a:pt x="81" y="114"/>
                  </a:lnTo>
                  <a:lnTo>
                    <a:pt x="81" y="103"/>
                  </a:lnTo>
                  <a:lnTo>
                    <a:pt x="69" y="103"/>
                  </a:lnTo>
                  <a:lnTo>
                    <a:pt x="69" y="92"/>
                  </a:lnTo>
                  <a:close/>
                  <a:moveTo>
                    <a:pt x="47" y="160"/>
                  </a:moveTo>
                  <a:lnTo>
                    <a:pt x="23" y="160"/>
                  </a:lnTo>
                  <a:lnTo>
                    <a:pt x="23" y="22"/>
                  </a:lnTo>
                  <a:lnTo>
                    <a:pt x="58" y="22"/>
                  </a:lnTo>
                  <a:lnTo>
                    <a:pt x="58" y="114"/>
                  </a:lnTo>
                  <a:lnTo>
                    <a:pt x="47" y="114"/>
                  </a:lnTo>
                  <a:lnTo>
                    <a:pt x="47" y="160"/>
                  </a:lnTo>
                  <a:close/>
                  <a:moveTo>
                    <a:pt x="104" y="173"/>
                  </a:moveTo>
                  <a:lnTo>
                    <a:pt x="58" y="173"/>
                  </a:lnTo>
                  <a:lnTo>
                    <a:pt x="58" y="127"/>
                  </a:lnTo>
                  <a:lnTo>
                    <a:pt x="104" y="127"/>
                  </a:lnTo>
                  <a:lnTo>
                    <a:pt x="104" y="173"/>
                  </a:lnTo>
                  <a:close/>
                  <a:moveTo>
                    <a:pt x="139" y="160"/>
                  </a:moveTo>
                  <a:lnTo>
                    <a:pt x="115" y="160"/>
                  </a:lnTo>
                  <a:lnTo>
                    <a:pt x="115" y="114"/>
                  </a:lnTo>
                  <a:lnTo>
                    <a:pt x="104" y="114"/>
                  </a:lnTo>
                  <a:lnTo>
                    <a:pt x="104" y="27"/>
                  </a:lnTo>
                  <a:lnTo>
                    <a:pt x="139" y="62"/>
                  </a:lnTo>
                  <a:lnTo>
                    <a:pt x="139" y="16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defTabSz="609387">
                <a:defRPr/>
              </a:pPr>
              <a:endParaRPr lang="en-US" sz="2400">
                <a:ea typeface="MS PGothic" pitchFamily="34" charset="-128"/>
              </a:endParaRPr>
            </a:p>
          </p:txBody>
        </p:sp>
        <p:sp>
          <p:nvSpPr>
            <p:cNvPr id="32" name="Rectangle 46">
              <a:extLst>
                <a:ext uri="{FF2B5EF4-FFF2-40B4-BE49-F238E27FC236}">
                  <a16:creationId xmlns:a16="http://schemas.microsoft.com/office/drawing/2014/main" id="{F3F83346-A8C4-2702-260C-1C1634180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3926" y="2062163"/>
              <a:ext cx="38100" cy="17463"/>
            </a:xfrm>
            <a:prstGeom prst="rect">
              <a:avLst/>
            </a:prstGeom>
            <a:grp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609387">
                <a:defRPr/>
              </a:pPr>
              <a:endParaRPr lang="en-US" sz="2400">
                <a:ea typeface="MS PGothic" pitchFamily="34" charset="-128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322339-EDE4-94D1-0AEC-395DAC754AD1}"/>
              </a:ext>
            </a:extLst>
          </p:cNvPr>
          <p:cNvGrpSpPr/>
          <p:nvPr/>
        </p:nvGrpSpPr>
        <p:grpSpPr>
          <a:xfrm>
            <a:off x="477847" y="2839969"/>
            <a:ext cx="2075365" cy="1371367"/>
            <a:chOff x="19319636" y="4879444"/>
            <a:chExt cx="4205753" cy="2742732"/>
          </a:xfrm>
        </p:grpSpPr>
        <p:sp>
          <p:nvSpPr>
            <p:cNvPr id="34" name="TextBox 30">
              <a:extLst>
                <a:ext uri="{FF2B5EF4-FFF2-40B4-BE49-F238E27FC236}">
                  <a16:creationId xmlns:a16="http://schemas.microsoft.com/office/drawing/2014/main" id="{F8640801-A2EF-4A4A-7DF0-AC82E765FB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79862" y="6230001"/>
              <a:ext cx="4045527" cy="1392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numCol="1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+mn-ea"/>
                  <a:ea typeface="+mn-ea"/>
                  <a:cs typeface="Lato Light"/>
                </a:rPr>
                <a:t>- From 1950 – 2020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+mn-ea"/>
                  <a:ea typeface="+mn-ea"/>
                  <a:cs typeface="Lato Light"/>
                </a:rPr>
                <a:t>- Train and test data</a:t>
              </a:r>
            </a:p>
          </p:txBody>
        </p:sp>
        <p:sp>
          <p:nvSpPr>
            <p:cNvPr id="35" name="TextBox 31">
              <a:extLst>
                <a:ext uri="{FF2B5EF4-FFF2-40B4-BE49-F238E27FC236}">
                  <a16:creationId xmlns:a16="http://schemas.microsoft.com/office/drawing/2014/main" id="{966B7733-B755-9F22-CEFB-C6220CAF30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19636" y="4879444"/>
              <a:ext cx="3531534" cy="73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latin typeface="+mn-ea"/>
                  <a:ea typeface="+mn-ea"/>
                  <a:cs typeface="Calibri"/>
                </a:rPr>
                <a:t>Data Source</a:t>
              </a:r>
              <a:endParaRPr lang="id-ID" sz="1800" b="1" dirty="0">
                <a:latin typeface="+mn-ea"/>
                <a:ea typeface="+mn-ea"/>
                <a:cs typeface="Calibri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E8B061D-AC72-7FF3-C9F5-251045A8AC94}"/>
                </a:ext>
              </a:extLst>
            </p:cNvPr>
            <p:cNvSpPr/>
            <p:nvPr/>
          </p:nvSpPr>
          <p:spPr>
            <a:xfrm>
              <a:off x="19562989" y="6076738"/>
              <a:ext cx="3044831" cy="329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32FA764-2DC1-DB80-43E4-6FB4D88F2233}"/>
              </a:ext>
            </a:extLst>
          </p:cNvPr>
          <p:cNvGrpSpPr/>
          <p:nvPr/>
        </p:nvGrpSpPr>
        <p:grpSpPr>
          <a:xfrm>
            <a:off x="2552107" y="2839969"/>
            <a:ext cx="2075365" cy="1048202"/>
            <a:chOff x="19319636" y="4879444"/>
            <a:chExt cx="4205753" cy="2096402"/>
          </a:xfrm>
        </p:grpSpPr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D14839AF-F43E-47FD-B3F6-8B9754489F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79862" y="6230001"/>
              <a:ext cx="4045527" cy="745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numCol="1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zh-CN" sz="1400" dirty="0">
                <a:latin typeface="+mn-ea"/>
                <a:ea typeface="+mn-ea"/>
                <a:cs typeface="Lato Light"/>
              </a:endParaRPr>
            </a:p>
          </p:txBody>
        </p:sp>
        <p:sp>
          <p:nvSpPr>
            <p:cNvPr id="39" name="TextBox 31">
              <a:extLst>
                <a:ext uri="{FF2B5EF4-FFF2-40B4-BE49-F238E27FC236}">
                  <a16:creationId xmlns:a16="http://schemas.microsoft.com/office/drawing/2014/main" id="{37EAD165-8475-6000-D0A0-FAE32AF54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19636" y="4879444"/>
              <a:ext cx="3531534" cy="73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 b="1" dirty="0">
                  <a:latin typeface="+mn-ea"/>
                  <a:ea typeface="+mn-ea"/>
                  <a:cs typeface="Calibri"/>
                </a:rPr>
                <a:t>Scraping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6ABDB94D-7A65-9C1F-1AA2-4BF3D69BC239}"/>
                </a:ext>
              </a:extLst>
            </p:cNvPr>
            <p:cNvSpPr/>
            <p:nvPr/>
          </p:nvSpPr>
          <p:spPr>
            <a:xfrm>
              <a:off x="19562989" y="6076738"/>
              <a:ext cx="3044831" cy="329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>
                <a:solidFill>
                  <a:schemeClr val="tx1"/>
                </a:solidFill>
                <a:latin typeface="+mn-ea"/>
              </a:endParaRP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471793E-F46B-4B27-3735-A9141143FCF1}"/>
              </a:ext>
            </a:extLst>
          </p:cNvPr>
          <p:cNvCxnSpPr>
            <a:cxnSpLocks/>
          </p:cNvCxnSpPr>
          <p:nvPr/>
        </p:nvCxnSpPr>
        <p:spPr>
          <a:xfrm>
            <a:off x="2397274" y="2441127"/>
            <a:ext cx="0" cy="317950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9C0109-E520-A95C-8C5C-CBECF5F79A79}"/>
              </a:ext>
            </a:extLst>
          </p:cNvPr>
          <p:cNvCxnSpPr>
            <a:cxnSpLocks/>
          </p:cNvCxnSpPr>
          <p:nvPr/>
        </p:nvCxnSpPr>
        <p:spPr>
          <a:xfrm>
            <a:off x="4627472" y="2414668"/>
            <a:ext cx="0" cy="317950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Freeform 80">
            <a:extLst>
              <a:ext uri="{FF2B5EF4-FFF2-40B4-BE49-F238E27FC236}">
                <a16:creationId xmlns:a16="http://schemas.microsoft.com/office/drawing/2014/main" id="{AC4A3D87-B71B-3FC3-2E8E-49E7CD11329A}"/>
              </a:ext>
            </a:extLst>
          </p:cNvPr>
          <p:cNvSpPr>
            <a:spLocks noEditPoints="1"/>
          </p:cNvSpPr>
          <p:nvPr/>
        </p:nvSpPr>
        <p:spPr bwMode="auto">
          <a:xfrm>
            <a:off x="3220597" y="2387685"/>
            <a:ext cx="395878" cy="384849"/>
          </a:xfrm>
          <a:custGeom>
            <a:avLst/>
            <a:gdLst>
              <a:gd name="T0" fmla="*/ 376161 w 248"/>
              <a:gd name="T1" fmla="*/ 320146 h 240"/>
              <a:gd name="T2" fmla="*/ 280527 w 248"/>
              <a:gd name="T3" fmla="*/ 320146 h 240"/>
              <a:gd name="T4" fmla="*/ 255025 w 248"/>
              <a:gd name="T5" fmla="*/ 320146 h 240"/>
              <a:gd name="T6" fmla="*/ 255025 w 248"/>
              <a:gd name="T7" fmla="*/ 352160 h 240"/>
              <a:gd name="T8" fmla="*/ 280527 w 248"/>
              <a:gd name="T9" fmla="*/ 377772 h 240"/>
              <a:gd name="T10" fmla="*/ 280527 w 248"/>
              <a:gd name="T11" fmla="*/ 384175 h 240"/>
              <a:gd name="T12" fmla="*/ 114761 w 248"/>
              <a:gd name="T13" fmla="*/ 384175 h 240"/>
              <a:gd name="T14" fmla="*/ 114761 w 248"/>
              <a:gd name="T15" fmla="*/ 377772 h 240"/>
              <a:gd name="T16" fmla="*/ 140263 w 248"/>
              <a:gd name="T17" fmla="*/ 352160 h 240"/>
              <a:gd name="T18" fmla="*/ 140263 w 248"/>
              <a:gd name="T19" fmla="*/ 320146 h 240"/>
              <a:gd name="T20" fmla="*/ 114761 w 248"/>
              <a:gd name="T21" fmla="*/ 320146 h 240"/>
              <a:gd name="T22" fmla="*/ 19127 w 248"/>
              <a:gd name="T23" fmla="*/ 320146 h 240"/>
              <a:gd name="T24" fmla="*/ 0 w 248"/>
              <a:gd name="T25" fmla="*/ 300937 h 240"/>
              <a:gd name="T26" fmla="*/ 0 w 248"/>
              <a:gd name="T27" fmla="*/ 44820 h 240"/>
              <a:gd name="T28" fmla="*/ 19127 w 248"/>
              <a:gd name="T29" fmla="*/ 25612 h 240"/>
              <a:gd name="T30" fmla="*/ 159390 w 248"/>
              <a:gd name="T31" fmla="*/ 25612 h 240"/>
              <a:gd name="T32" fmla="*/ 159390 w 248"/>
              <a:gd name="T33" fmla="*/ 51223 h 240"/>
              <a:gd name="T34" fmla="*/ 25502 w 248"/>
              <a:gd name="T35" fmla="*/ 51223 h 240"/>
              <a:gd name="T36" fmla="*/ 25502 w 248"/>
              <a:gd name="T37" fmla="*/ 268923 h 240"/>
              <a:gd name="T38" fmla="*/ 369786 w 248"/>
              <a:gd name="T39" fmla="*/ 268923 h 240"/>
              <a:gd name="T40" fmla="*/ 369786 w 248"/>
              <a:gd name="T41" fmla="*/ 51223 h 240"/>
              <a:gd name="T42" fmla="*/ 235898 w 248"/>
              <a:gd name="T43" fmla="*/ 51223 h 240"/>
              <a:gd name="T44" fmla="*/ 235898 w 248"/>
              <a:gd name="T45" fmla="*/ 25612 h 240"/>
              <a:gd name="T46" fmla="*/ 376161 w 248"/>
              <a:gd name="T47" fmla="*/ 25612 h 240"/>
              <a:gd name="T48" fmla="*/ 395288 w 248"/>
              <a:gd name="T49" fmla="*/ 44820 h 240"/>
              <a:gd name="T50" fmla="*/ 395288 w 248"/>
              <a:gd name="T51" fmla="*/ 300937 h 240"/>
              <a:gd name="T52" fmla="*/ 376161 w 248"/>
              <a:gd name="T53" fmla="*/ 320146 h 240"/>
              <a:gd name="T54" fmla="*/ 261400 w 248"/>
              <a:gd name="T55" fmla="*/ 108850 h 240"/>
              <a:gd name="T56" fmla="*/ 255025 w 248"/>
              <a:gd name="T57" fmla="*/ 121655 h 240"/>
              <a:gd name="T58" fmla="*/ 210395 w 248"/>
              <a:gd name="T59" fmla="*/ 166476 h 240"/>
              <a:gd name="T60" fmla="*/ 197644 w 248"/>
              <a:gd name="T61" fmla="*/ 172879 h 240"/>
              <a:gd name="T62" fmla="*/ 184893 w 248"/>
              <a:gd name="T63" fmla="*/ 166476 h 240"/>
              <a:gd name="T64" fmla="*/ 140263 w 248"/>
              <a:gd name="T65" fmla="*/ 121655 h 240"/>
              <a:gd name="T66" fmla="*/ 133888 w 248"/>
              <a:gd name="T67" fmla="*/ 108850 h 240"/>
              <a:gd name="T68" fmla="*/ 153015 w 248"/>
              <a:gd name="T69" fmla="*/ 89641 h 240"/>
              <a:gd name="T70" fmla="*/ 165766 w 248"/>
              <a:gd name="T71" fmla="*/ 96044 h 240"/>
              <a:gd name="T72" fmla="*/ 178517 w 248"/>
              <a:gd name="T73" fmla="*/ 107249 h 240"/>
              <a:gd name="T74" fmla="*/ 178517 w 248"/>
              <a:gd name="T75" fmla="*/ 19209 h 240"/>
              <a:gd name="T76" fmla="*/ 197644 w 248"/>
              <a:gd name="T77" fmla="*/ 0 h 240"/>
              <a:gd name="T78" fmla="*/ 216771 w 248"/>
              <a:gd name="T79" fmla="*/ 19209 h 240"/>
              <a:gd name="T80" fmla="*/ 216771 w 248"/>
              <a:gd name="T81" fmla="*/ 107249 h 240"/>
              <a:gd name="T82" fmla="*/ 229522 w 248"/>
              <a:gd name="T83" fmla="*/ 96044 h 240"/>
              <a:gd name="T84" fmla="*/ 242273 w 248"/>
              <a:gd name="T85" fmla="*/ 89641 h 240"/>
              <a:gd name="T86" fmla="*/ 261400 w 248"/>
              <a:gd name="T87" fmla="*/ 108850 h 24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48" h="240">
                <a:moveTo>
                  <a:pt x="236" y="200"/>
                </a:moveTo>
                <a:cubicBezTo>
                  <a:pt x="176" y="200"/>
                  <a:pt x="176" y="200"/>
                  <a:pt x="176" y="200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60" y="220"/>
                  <a:pt x="160" y="220"/>
                  <a:pt x="160" y="220"/>
                </a:cubicBezTo>
                <a:cubicBezTo>
                  <a:pt x="176" y="236"/>
                  <a:pt x="176" y="236"/>
                  <a:pt x="176" y="236"/>
                </a:cubicBezTo>
                <a:cubicBezTo>
                  <a:pt x="176" y="240"/>
                  <a:pt x="176" y="240"/>
                  <a:pt x="176" y="240"/>
                </a:cubicBezTo>
                <a:cubicBezTo>
                  <a:pt x="72" y="240"/>
                  <a:pt x="72" y="240"/>
                  <a:pt x="72" y="240"/>
                </a:cubicBezTo>
                <a:cubicBezTo>
                  <a:pt x="72" y="236"/>
                  <a:pt x="72" y="236"/>
                  <a:pt x="72" y="236"/>
                </a:cubicBezTo>
                <a:cubicBezTo>
                  <a:pt x="88" y="220"/>
                  <a:pt x="88" y="220"/>
                  <a:pt x="88" y="220"/>
                </a:cubicBezTo>
                <a:cubicBezTo>
                  <a:pt x="88" y="200"/>
                  <a:pt x="88" y="200"/>
                  <a:pt x="88" y="200"/>
                </a:cubicBezTo>
                <a:cubicBezTo>
                  <a:pt x="72" y="200"/>
                  <a:pt x="72" y="200"/>
                  <a:pt x="7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5" y="200"/>
                  <a:pt x="0" y="195"/>
                  <a:pt x="0" y="18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1"/>
                  <a:pt x="5" y="16"/>
                  <a:pt x="12" y="16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232" y="168"/>
                  <a:pt x="232" y="168"/>
                  <a:pt x="232" y="168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148" y="32"/>
                  <a:pt x="148" y="32"/>
                  <a:pt x="148" y="32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243" y="16"/>
                  <a:pt x="248" y="21"/>
                  <a:pt x="248" y="2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95"/>
                  <a:pt x="243" y="200"/>
                  <a:pt x="236" y="200"/>
                </a:cubicBezTo>
                <a:moveTo>
                  <a:pt x="164" y="68"/>
                </a:moveTo>
                <a:cubicBezTo>
                  <a:pt x="164" y="71"/>
                  <a:pt x="163" y="74"/>
                  <a:pt x="160" y="76"/>
                </a:cubicBezTo>
                <a:cubicBezTo>
                  <a:pt x="132" y="104"/>
                  <a:pt x="132" y="104"/>
                  <a:pt x="132" y="104"/>
                </a:cubicBezTo>
                <a:cubicBezTo>
                  <a:pt x="130" y="107"/>
                  <a:pt x="127" y="108"/>
                  <a:pt x="124" y="108"/>
                </a:cubicBezTo>
                <a:cubicBezTo>
                  <a:pt x="121" y="108"/>
                  <a:pt x="118" y="107"/>
                  <a:pt x="116" y="104"/>
                </a:cubicBezTo>
                <a:cubicBezTo>
                  <a:pt x="88" y="76"/>
                  <a:pt x="88" y="76"/>
                  <a:pt x="88" y="76"/>
                </a:cubicBezTo>
                <a:cubicBezTo>
                  <a:pt x="85" y="74"/>
                  <a:pt x="84" y="71"/>
                  <a:pt x="84" y="68"/>
                </a:cubicBezTo>
                <a:cubicBezTo>
                  <a:pt x="84" y="61"/>
                  <a:pt x="89" y="56"/>
                  <a:pt x="96" y="56"/>
                </a:cubicBezTo>
                <a:cubicBezTo>
                  <a:pt x="99" y="56"/>
                  <a:pt x="102" y="57"/>
                  <a:pt x="104" y="60"/>
                </a:cubicBezTo>
                <a:cubicBezTo>
                  <a:pt x="112" y="67"/>
                  <a:pt x="112" y="67"/>
                  <a:pt x="112" y="67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2" y="5"/>
                  <a:pt x="117" y="0"/>
                  <a:pt x="124" y="0"/>
                </a:cubicBezTo>
                <a:cubicBezTo>
                  <a:pt x="131" y="0"/>
                  <a:pt x="136" y="5"/>
                  <a:pt x="136" y="12"/>
                </a:cubicBezTo>
                <a:cubicBezTo>
                  <a:pt x="136" y="67"/>
                  <a:pt x="136" y="67"/>
                  <a:pt x="136" y="67"/>
                </a:cubicBezTo>
                <a:cubicBezTo>
                  <a:pt x="144" y="60"/>
                  <a:pt x="144" y="60"/>
                  <a:pt x="144" y="60"/>
                </a:cubicBezTo>
                <a:cubicBezTo>
                  <a:pt x="146" y="57"/>
                  <a:pt x="149" y="56"/>
                  <a:pt x="152" y="56"/>
                </a:cubicBezTo>
                <a:cubicBezTo>
                  <a:pt x="159" y="56"/>
                  <a:pt x="164" y="61"/>
                  <a:pt x="164" y="6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121878" tIns="60939" rIns="121878" bIns="60939"/>
          <a:lstStyle/>
          <a:p>
            <a:pPr defTabSz="609387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ea typeface="MS PGothic" pitchFamily="34" charset="-128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E1D0D8A-C2A6-63C1-71C2-9517C6D15750}"/>
              </a:ext>
            </a:extLst>
          </p:cNvPr>
          <p:cNvGrpSpPr/>
          <p:nvPr/>
        </p:nvGrpSpPr>
        <p:grpSpPr>
          <a:xfrm>
            <a:off x="7190759" y="2800514"/>
            <a:ext cx="2163758" cy="2387393"/>
            <a:chOff x="19299442" y="4788526"/>
            <a:chExt cx="4384882" cy="4774783"/>
          </a:xfrm>
        </p:grpSpPr>
        <p:sp>
          <p:nvSpPr>
            <p:cNvPr id="46" name="TextBox 30">
              <a:extLst>
                <a:ext uri="{FF2B5EF4-FFF2-40B4-BE49-F238E27FC236}">
                  <a16:creationId xmlns:a16="http://schemas.microsoft.com/office/drawing/2014/main" id="{4E657323-7AA3-0132-CBD5-8271CF7245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18623" y="6232143"/>
              <a:ext cx="4165701" cy="3331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numCol="1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+mn-ea"/>
                  <a:ea typeface="+mn-ea"/>
                  <a:cs typeface="Lato Light"/>
                </a:rPr>
                <a:t>- Winner of first 2 races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+mn-ea"/>
                  <a:ea typeface="+mn-ea"/>
                  <a:cs typeface="Lato Light"/>
                </a:rPr>
                <a:t>- Winner of first race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+mn-ea"/>
                  <a:ea typeface="+mn-ea"/>
                  <a:cs typeface="Lato Light"/>
                </a:rPr>
                <a:t>- Point difference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+mn-ea"/>
                  <a:ea typeface="+mn-ea"/>
                  <a:cs typeface="Lato Light"/>
                </a:rPr>
                <a:t>- Total pole positions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+mn-ea"/>
                  <a:ea typeface="+mn-ea"/>
                  <a:cs typeface="Lato Light"/>
                </a:rPr>
                <a:t>- etc.…</a:t>
              </a:r>
            </a:p>
          </p:txBody>
        </p:sp>
        <p:sp>
          <p:nvSpPr>
            <p:cNvPr id="47" name="TextBox 31">
              <a:extLst>
                <a:ext uri="{FF2B5EF4-FFF2-40B4-BE49-F238E27FC236}">
                  <a16:creationId xmlns:a16="http://schemas.microsoft.com/office/drawing/2014/main" id="{A2DB12AA-96EA-CD71-9627-DECCC6B8C6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99442" y="4788526"/>
              <a:ext cx="4165705" cy="1292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 b="1" dirty="0">
                  <a:latin typeface="+mn-ea"/>
                  <a:ea typeface="+mn-ea"/>
                  <a:cs typeface="Calibri"/>
                </a:rPr>
                <a:t>Features indicating champion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FA38CAAB-2A21-89C0-F54E-AAEAACB9B133}"/>
                </a:ext>
              </a:extLst>
            </p:cNvPr>
            <p:cNvSpPr/>
            <p:nvPr/>
          </p:nvSpPr>
          <p:spPr>
            <a:xfrm>
              <a:off x="19993443" y="6097645"/>
              <a:ext cx="3044831" cy="329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ACA75AE-9F6D-E1E7-31F0-3F5528B30EF9}"/>
              </a:ext>
            </a:extLst>
          </p:cNvPr>
          <p:cNvGrpSpPr/>
          <p:nvPr/>
        </p:nvGrpSpPr>
        <p:grpSpPr>
          <a:xfrm>
            <a:off x="5540010" y="2454734"/>
            <a:ext cx="395715" cy="323850"/>
            <a:chOff x="6207125" y="2001838"/>
            <a:chExt cx="296863" cy="242887"/>
          </a:xfrm>
          <a:solidFill>
            <a:schemeClr val="bg2">
              <a:lumMod val="65000"/>
            </a:schemeClr>
          </a:solidFill>
        </p:grpSpPr>
        <p:sp>
          <p:nvSpPr>
            <p:cNvPr id="52" name="Rectangle 61">
              <a:extLst>
                <a:ext uri="{FF2B5EF4-FFF2-40B4-BE49-F238E27FC236}">
                  <a16:creationId xmlns:a16="http://schemas.microsoft.com/office/drawing/2014/main" id="{1D6514C3-8C5B-A57C-C23C-FE27B1BEF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663" y="2001838"/>
              <a:ext cx="187325" cy="1301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609387">
                <a:defRPr/>
              </a:pPr>
              <a:endParaRPr lang="en-US" sz="2400">
                <a:ea typeface="MS PGothic" pitchFamily="34" charset="-128"/>
              </a:endParaRPr>
            </a:p>
          </p:txBody>
        </p:sp>
        <p:sp>
          <p:nvSpPr>
            <p:cNvPr id="53" name="Freeform 62">
              <a:extLst>
                <a:ext uri="{FF2B5EF4-FFF2-40B4-BE49-F238E27FC236}">
                  <a16:creationId xmlns:a16="http://schemas.microsoft.com/office/drawing/2014/main" id="{D9861AD6-10C0-EA89-C247-328EF5805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2688" y="2057400"/>
              <a:ext cx="184150" cy="13017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0" y="0"/>
                </a:cxn>
                <a:cxn ang="0">
                  <a:pos x="0" y="82"/>
                </a:cxn>
                <a:cxn ang="0">
                  <a:pos x="116" y="82"/>
                </a:cxn>
                <a:cxn ang="0">
                  <a:pos x="116" y="58"/>
                </a:cxn>
                <a:cxn ang="0">
                  <a:pos x="23" y="58"/>
                </a:cxn>
                <a:cxn ang="0">
                  <a:pos x="23" y="0"/>
                </a:cxn>
              </a:cxnLst>
              <a:rect l="0" t="0" r="r" b="b"/>
              <a:pathLst>
                <a:path w="116" h="82">
                  <a:moveTo>
                    <a:pt x="23" y="0"/>
                  </a:moveTo>
                  <a:lnTo>
                    <a:pt x="0" y="0"/>
                  </a:lnTo>
                  <a:lnTo>
                    <a:pt x="0" y="82"/>
                  </a:lnTo>
                  <a:lnTo>
                    <a:pt x="116" y="82"/>
                  </a:lnTo>
                  <a:lnTo>
                    <a:pt x="116" y="58"/>
                  </a:lnTo>
                  <a:lnTo>
                    <a:pt x="23" y="58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09387">
                <a:defRPr/>
              </a:pPr>
              <a:endParaRPr lang="en-US" sz="2400">
                <a:ea typeface="MS PGothic" pitchFamily="34" charset="-128"/>
              </a:endParaRPr>
            </a:p>
          </p:txBody>
        </p:sp>
        <p:sp>
          <p:nvSpPr>
            <p:cNvPr id="54" name="Freeform 63">
              <a:extLst>
                <a:ext uri="{FF2B5EF4-FFF2-40B4-BE49-F238E27FC236}">
                  <a16:creationId xmlns:a16="http://schemas.microsoft.com/office/drawing/2014/main" id="{0DD05C88-FC14-288B-22E5-E5279F53A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125" y="2114550"/>
              <a:ext cx="184150" cy="13017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0" y="0"/>
                </a:cxn>
                <a:cxn ang="0">
                  <a:pos x="0" y="82"/>
                </a:cxn>
                <a:cxn ang="0">
                  <a:pos x="116" y="82"/>
                </a:cxn>
                <a:cxn ang="0">
                  <a:pos x="116" y="58"/>
                </a:cxn>
                <a:cxn ang="0">
                  <a:pos x="22" y="58"/>
                </a:cxn>
                <a:cxn ang="0">
                  <a:pos x="22" y="0"/>
                </a:cxn>
              </a:cxnLst>
              <a:rect l="0" t="0" r="r" b="b"/>
              <a:pathLst>
                <a:path w="116" h="82">
                  <a:moveTo>
                    <a:pt x="22" y="0"/>
                  </a:moveTo>
                  <a:lnTo>
                    <a:pt x="0" y="0"/>
                  </a:lnTo>
                  <a:lnTo>
                    <a:pt x="0" y="82"/>
                  </a:lnTo>
                  <a:lnTo>
                    <a:pt x="116" y="82"/>
                  </a:lnTo>
                  <a:lnTo>
                    <a:pt x="116" y="58"/>
                  </a:lnTo>
                  <a:lnTo>
                    <a:pt x="22" y="58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09387">
                <a:defRPr/>
              </a:pPr>
              <a:endParaRPr lang="en-US" sz="2400">
                <a:ea typeface="MS PGothic" pitchFamily="34" charset="-128"/>
              </a:endParaRP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722C81-A980-F2A2-75F0-0F0F4BF14E1D}"/>
              </a:ext>
            </a:extLst>
          </p:cNvPr>
          <p:cNvCxnSpPr>
            <a:cxnSpLocks/>
          </p:cNvCxnSpPr>
          <p:nvPr/>
        </p:nvCxnSpPr>
        <p:spPr>
          <a:xfrm>
            <a:off x="9421671" y="2441127"/>
            <a:ext cx="0" cy="317950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4CEA3C4-C3B4-1604-85A5-1E0A36E82732}"/>
              </a:ext>
            </a:extLst>
          </p:cNvPr>
          <p:cNvGrpSpPr/>
          <p:nvPr/>
        </p:nvGrpSpPr>
        <p:grpSpPr>
          <a:xfrm>
            <a:off x="9755052" y="2839969"/>
            <a:ext cx="2249709" cy="2340863"/>
            <a:chOff x="19319636" y="4879444"/>
            <a:chExt cx="4559063" cy="4681722"/>
          </a:xfrm>
        </p:grpSpPr>
        <p:sp>
          <p:nvSpPr>
            <p:cNvPr id="57" name="TextBox 30">
              <a:extLst>
                <a:ext uri="{FF2B5EF4-FFF2-40B4-BE49-F238E27FC236}">
                  <a16:creationId xmlns:a16="http://schemas.microsoft.com/office/drawing/2014/main" id="{C39D22E0-8CC6-F919-BFBA-074C35D79E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79860" y="6230001"/>
              <a:ext cx="4398839" cy="3331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numCol="1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+mn-ea"/>
                  <a:ea typeface="+mn-ea"/>
                  <a:cs typeface="Lato Light"/>
                </a:rPr>
                <a:t>Comparison of 2 different models: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zh-CN" sz="1400" dirty="0">
                  <a:latin typeface="+mn-ea"/>
                  <a:ea typeface="+mn-ea"/>
                  <a:cs typeface="Lato Light"/>
                </a:rPr>
                <a:t>Lost n seasons’ data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zh-CN" sz="1400" dirty="0">
                  <a:latin typeface="+mn-ea"/>
                  <a:cs typeface="Lato Light"/>
                </a:rPr>
                <a:t>4 race data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endParaRPr lang="en-US" altLang="zh-CN" sz="1400" dirty="0">
                <a:latin typeface="+mn-ea"/>
                <a:ea typeface="+mn-ea"/>
                <a:cs typeface="Lato Light"/>
              </a:endParaRPr>
            </a:p>
          </p:txBody>
        </p:sp>
        <p:sp>
          <p:nvSpPr>
            <p:cNvPr id="58" name="TextBox 31">
              <a:extLst>
                <a:ext uri="{FF2B5EF4-FFF2-40B4-BE49-F238E27FC236}">
                  <a16:creationId xmlns:a16="http://schemas.microsoft.com/office/drawing/2014/main" id="{E8790D01-50F5-F541-ED3D-9012626B2F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19636" y="4879444"/>
              <a:ext cx="3531534" cy="73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latin typeface="+mn-ea"/>
                  <a:ea typeface="+mn-ea"/>
                  <a:cs typeface="Calibri"/>
                </a:rPr>
                <a:t>ML Model</a:t>
              </a:r>
              <a:endParaRPr lang="id-ID" sz="1800" b="1" dirty="0">
                <a:latin typeface="+mn-ea"/>
                <a:ea typeface="+mn-ea"/>
                <a:cs typeface="Calibri"/>
              </a:endParaRP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53598AAA-6F16-159D-6580-9CBE1E1629C9}"/>
                </a:ext>
              </a:extLst>
            </p:cNvPr>
            <p:cNvSpPr/>
            <p:nvPr/>
          </p:nvSpPr>
          <p:spPr>
            <a:xfrm>
              <a:off x="19562989" y="6076738"/>
              <a:ext cx="3044831" cy="329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>
                <a:solidFill>
                  <a:schemeClr val="tx1"/>
                </a:solidFill>
                <a:latin typeface="+mn-ea"/>
              </a:endParaRP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1330F00-63B4-988A-3D28-1369CAF4C1FA}"/>
              </a:ext>
            </a:extLst>
          </p:cNvPr>
          <p:cNvCxnSpPr>
            <a:cxnSpLocks/>
          </p:cNvCxnSpPr>
          <p:nvPr/>
        </p:nvCxnSpPr>
        <p:spPr>
          <a:xfrm>
            <a:off x="6941900" y="2454734"/>
            <a:ext cx="0" cy="317950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Freeform 66">
            <a:extLst>
              <a:ext uri="{FF2B5EF4-FFF2-40B4-BE49-F238E27FC236}">
                <a16:creationId xmlns:a16="http://schemas.microsoft.com/office/drawing/2014/main" id="{B6C43A70-9511-1A1F-16AE-0A6D5AD7AFA8}"/>
              </a:ext>
            </a:extLst>
          </p:cNvPr>
          <p:cNvSpPr>
            <a:spLocks noEditPoints="1"/>
          </p:cNvSpPr>
          <p:nvPr/>
        </p:nvSpPr>
        <p:spPr bwMode="auto">
          <a:xfrm>
            <a:off x="10439054" y="2491703"/>
            <a:ext cx="367781" cy="342266"/>
          </a:xfrm>
          <a:custGeom>
            <a:avLst/>
            <a:gdLst>
              <a:gd name="T0" fmla="*/ 44667 w 73"/>
              <a:gd name="T1" fmla="*/ 133841 h 68"/>
              <a:gd name="T2" fmla="*/ 27488 w 73"/>
              <a:gd name="T3" fmla="*/ 133841 h 68"/>
              <a:gd name="T4" fmla="*/ 0 w 73"/>
              <a:gd name="T5" fmla="*/ 113250 h 68"/>
              <a:gd name="T6" fmla="*/ 17180 w 73"/>
              <a:gd name="T7" fmla="*/ 65204 h 68"/>
              <a:gd name="T8" fmla="*/ 51539 w 73"/>
              <a:gd name="T9" fmla="*/ 75500 h 68"/>
              <a:gd name="T10" fmla="*/ 68719 w 73"/>
              <a:gd name="T11" fmla="*/ 72068 h 68"/>
              <a:gd name="T12" fmla="*/ 68719 w 73"/>
              <a:gd name="T13" fmla="*/ 82363 h 68"/>
              <a:gd name="T14" fmla="*/ 79027 w 73"/>
              <a:gd name="T15" fmla="*/ 116682 h 68"/>
              <a:gd name="T16" fmla="*/ 44667 w 73"/>
              <a:gd name="T17" fmla="*/ 133841 h 68"/>
              <a:gd name="T18" fmla="*/ 51539 w 73"/>
              <a:gd name="T19" fmla="*/ 65204 h 68"/>
              <a:gd name="T20" fmla="*/ 17180 w 73"/>
              <a:gd name="T21" fmla="*/ 30886 h 68"/>
              <a:gd name="T22" fmla="*/ 51539 w 73"/>
              <a:gd name="T23" fmla="*/ 0 h 68"/>
              <a:gd name="T24" fmla="*/ 85899 w 73"/>
              <a:gd name="T25" fmla="*/ 30886 h 68"/>
              <a:gd name="T26" fmla="*/ 51539 w 73"/>
              <a:gd name="T27" fmla="*/ 65204 h 68"/>
              <a:gd name="T28" fmla="*/ 182106 w 73"/>
              <a:gd name="T29" fmla="*/ 233363 h 68"/>
              <a:gd name="T30" fmla="*/ 68719 w 73"/>
              <a:gd name="T31" fmla="*/ 233363 h 68"/>
              <a:gd name="T32" fmla="*/ 34360 w 73"/>
              <a:gd name="T33" fmla="*/ 199045 h 68"/>
              <a:gd name="T34" fmla="*/ 79027 w 73"/>
              <a:gd name="T35" fmla="*/ 123545 h 68"/>
              <a:gd name="T36" fmla="*/ 127130 w 73"/>
              <a:gd name="T37" fmla="*/ 140704 h 68"/>
              <a:gd name="T38" fmla="*/ 171798 w 73"/>
              <a:gd name="T39" fmla="*/ 123545 h 68"/>
              <a:gd name="T40" fmla="*/ 219901 w 73"/>
              <a:gd name="T41" fmla="*/ 199045 h 68"/>
              <a:gd name="T42" fmla="*/ 182106 w 73"/>
              <a:gd name="T43" fmla="*/ 233363 h 68"/>
              <a:gd name="T44" fmla="*/ 127130 w 73"/>
              <a:gd name="T45" fmla="*/ 133841 h 68"/>
              <a:gd name="T46" fmla="*/ 75591 w 73"/>
              <a:gd name="T47" fmla="*/ 82363 h 68"/>
              <a:gd name="T48" fmla="*/ 127130 w 73"/>
              <a:gd name="T49" fmla="*/ 30886 h 68"/>
              <a:gd name="T50" fmla="*/ 175234 w 73"/>
              <a:gd name="T51" fmla="*/ 82363 h 68"/>
              <a:gd name="T52" fmla="*/ 127130 w 73"/>
              <a:gd name="T53" fmla="*/ 133841 h 68"/>
              <a:gd name="T54" fmla="*/ 202722 w 73"/>
              <a:gd name="T55" fmla="*/ 65204 h 68"/>
              <a:gd name="T56" fmla="*/ 168362 w 73"/>
              <a:gd name="T57" fmla="*/ 30886 h 68"/>
              <a:gd name="T58" fmla="*/ 202722 w 73"/>
              <a:gd name="T59" fmla="*/ 0 h 68"/>
              <a:gd name="T60" fmla="*/ 233645 w 73"/>
              <a:gd name="T61" fmla="*/ 30886 h 68"/>
              <a:gd name="T62" fmla="*/ 202722 w 73"/>
              <a:gd name="T63" fmla="*/ 65204 h 68"/>
              <a:gd name="T64" fmla="*/ 226773 w 73"/>
              <a:gd name="T65" fmla="*/ 133841 h 68"/>
              <a:gd name="T66" fmla="*/ 209593 w 73"/>
              <a:gd name="T67" fmla="*/ 133841 h 68"/>
              <a:gd name="T68" fmla="*/ 175234 w 73"/>
              <a:gd name="T69" fmla="*/ 116682 h 68"/>
              <a:gd name="T70" fmla="*/ 185542 w 73"/>
              <a:gd name="T71" fmla="*/ 82363 h 68"/>
              <a:gd name="T72" fmla="*/ 185542 w 73"/>
              <a:gd name="T73" fmla="*/ 72068 h 68"/>
              <a:gd name="T74" fmla="*/ 202722 w 73"/>
              <a:gd name="T75" fmla="*/ 75500 h 68"/>
              <a:gd name="T76" fmla="*/ 237081 w 73"/>
              <a:gd name="T77" fmla="*/ 65204 h 68"/>
              <a:gd name="T78" fmla="*/ 250825 w 73"/>
              <a:gd name="T79" fmla="*/ 113250 h 68"/>
              <a:gd name="T80" fmla="*/ 226773 w 73"/>
              <a:gd name="T81" fmla="*/ 133841 h 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21878" tIns="60939" rIns="121878" bIns="60939"/>
          <a:lstStyle/>
          <a:p>
            <a:pPr defTabSz="609387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ea typeface="MS PGothic" pitchFamily="34" charset="-128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F20E5B8-E01C-AA0D-20DE-7327C07D2BC6}"/>
              </a:ext>
            </a:extLst>
          </p:cNvPr>
          <p:cNvGrpSpPr/>
          <p:nvPr/>
        </p:nvGrpSpPr>
        <p:grpSpPr>
          <a:xfrm>
            <a:off x="7959283" y="2251219"/>
            <a:ext cx="471134" cy="473817"/>
            <a:chOff x="4427538" y="2427288"/>
            <a:chExt cx="292101" cy="293688"/>
          </a:xfrm>
          <a:solidFill>
            <a:schemeClr val="accent4"/>
          </a:solidFill>
        </p:grpSpPr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B2A59A84-7628-29A7-D4FE-B334533D90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7538" y="2519363"/>
              <a:ext cx="201613" cy="201613"/>
            </a:xfrm>
            <a:custGeom>
              <a:avLst/>
              <a:gdLst/>
              <a:ahLst/>
              <a:cxnLst>
                <a:cxn ang="0">
                  <a:pos x="75" y="32"/>
                </a:cxn>
                <a:cxn ang="0">
                  <a:pos x="64" y="32"/>
                </a:cxn>
                <a:cxn ang="0">
                  <a:pos x="61" y="26"/>
                </a:cxn>
                <a:cxn ang="0">
                  <a:pos x="69" y="19"/>
                </a:cxn>
                <a:cxn ang="0">
                  <a:pos x="69" y="13"/>
                </a:cxn>
                <a:cxn ang="0">
                  <a:pos x="66" y="10"/>
                </a:cxn>
                <a:cxn ang="0">
                  <a:pos x="59" y="10"/>
                </a:cxn>
                <a:cxn ang="0">
                  <a:pos x="52" y="17"/>
                </a:cxn>
                <a:cxn ang="0">
                  <a:pos x="45" y="14"/>
                </a:cxn>
                <a:cxn ang="0">
                  <a:pos x="45" y="5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2" y="5"/>
                </a:cxn>
                <a:cxn ang="0">
                  <a:pos x="32" y="14"/>
                </a:cxn>
                <a:cxn ang="0">
                  <a:pos x="25" y="17"/>
                </a:cxn>
                <a:cxn ang="0">
                  <a:pos x="19" y="11"/>
                </a:cxn>
                <a:cxn ang="0">
                  <a:pos x="12" y="11"/>
                </a:cxn>
                <a:cxn ang="0">
                  <a:pos x="9" y="14"/>
                </a:cxn>
                <a:cxn ang="0">
                  <a:pos x="9" y="21"/>
                </a:cxn>
                <a:cxn ang="0">
                  <a:pos x="16" y="27"/>
                </a:cxn>
                <a:cxn ang="0">
                  <a:pos x="13" y="35"/>
                </a:cxn>
                <a:cxn ang="0">
                  <a:pos x="4" y="35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4" y="48"/>
                </a:cxn>
                <a:cxn ang="0">
                  <a:pos x="13" y="48"/>
                </a:cxn>
                <a:cxn ang="0">
                  <a:pos x="17" y="55"/>
                </a:cxn>
                <a:cxn ang="0">
                  <a:pos x="11" y="61"/>
                </a:cxn>
                <a:cxn ang="0">
                  <a:pos x="11" y="68"/>
                </a:cxn>
                <a:cxn ang="0">
                  <a:pos x="14" y="71"/>
                </a:cxn>
                <a:cxn ang="0">
                  <a:pos x="20" y="71"/>
                </a:cxn>
                <a:cxn ang="0">
                  <a:pos x="27" y="64"/>
                </a:cxn>
                <a:cxn ang="0">
                  <a:pos x="34" y="66"/>
                </a:cxn>
                <a:cxn ang="0">
                  <a:pos x="34" y="76"/>
                </a:cxn>
                <a:cxn ang="0">
                  <a:pos x="39" y="80"/>
                </a:cxn>
                <a:cxn ang="0">
                  <a:pos x="43" y="80"/>
                </a:cxn>
                <a:cxn ang="0">
                  <a:pos x="48" y="76"/>
                </a:cxn>
                <a:cxn ang="0">
                  <a:pos x="48" y="65"/>
                </a:cxn>
                <a:cxn ang="0">
                  <a:pos x="54" y="62"/>
                </a:cxn>
                <a:cxn ang="0">
                  <a:pos x="61" y="69"/>
                </a:cxn>
                <a:cxn ang="0">
                  <a:pos x="67" y="69"/>
                </a:cxn>
                <a:cxn ang="0">
                  <a:pos x="70" y="66"/>
                </a:cxn>
                <a:cxn ang="0">
                  <a:pos x="70" y="60"/>
                </a:cxn>
                <a:cxn ang="0">
                  <a:pos x="63" y="52"/>
                </a:cxn>
                <a:cxn ang="0">
                  <a:pos x="65" y="46"/>
                </a:cxn>
                <a:cxn ang="0">
                  <a:pos x="75" y="46"/>
                </a:cxn>
                <a:cxn ang="0">
                  <a:pos x="80" y="41"/>
                </a:cxn>
                <a:cxn ang="0">
                  <a:pos x="80" y="37"/>
                </a:cxn>
                <a:cxn ang="0">
                  <a:pos x="75" y="32"/>
                </a:cxn>
                <a:cxn ang="0">
                  <a:pos x="39" y="51"/>
                </a:cxn>
                <a:cxn ang="0">
                  <a:pos x="28" y="40"/>
                </a:cxn>
                <a:cxn ang="0">
                  <a:pos x="39" y="29"/>
                </a:cxn>
                <a:cxn ang="0">
                  <a:pos x="50" y="40"/>
                </a:cxn>
                <a:cxn ang="0">
                  <a:pos x="39" y="51"/>
                </a:cxn>
              </a:cxnLst>
              <a:rect l="0" t="0" r="r" b="b"/>
              <a:pathLst>
                <a:path w="80" h="80">
                  <a:moveTo>
                    <a:pt x="75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30"/>
                    <a:pt x="63" y="28"/>
                    <a:pt x="61" y="26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7"/>
                    <a:pt x="71" y="14"/>
                    <a:pt x="69" y="13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8"/>
                    <a:pt x="61" y="8"/>
                    <a:pt x="59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0" y="16"/>
                    <a:pt x="48" y="15"/>
                    <a:pt x="45" y="14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0"/>
                    <a:pt x="32" y="2"/>
                    <a:pt x="32" y="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5"/>
                    <a:pt x="27" y="16"/>
                    <a:pt x="25" y="1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9"/>
                    <a:pt x="14" y="9"/>
                    <a:pt x="12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6"/>
                    <a:pt x="8" y="19"/>
                    <a:pt x="9" y="21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9"/>
                    <a:pt x="13" y="32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4" y="51"/>
                    <a:pt x="15" y="53"/>
                    <a:pt x="17" y="55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9" y="63"/>
                    <a:pt x="9" y="66"/>
                    <a:pt x="11" y="68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6" y="72"/>
                    <a:pt x="19" y="72"/>
                    <a:pt x="20" y="7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5"/>
                    <a:pt x="32" y="66"/>
                    <a:pt x="34" y="6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8"/>
                    <a:pt x="36" y="80"/>
                    <a:pt x="39" y="80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6" y="80"/>
                    <a:pt x="48" y="78"/>
                    <a:pt x="48" y="76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0" y="64"/>
                    <a:pt x="52" y="63"/>
                    <a:pt x="54" y="62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3" y="71"/>
                    <a:pt x="66" y="71"/>
                    <a:pt x="67" y="69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2" y="64"/>
                    <a:pt x="72" y="62"/>
                    <a:pt x="70" y="60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4" y="50"/>
                    <a:pt x="64" y="48"/>
                    <a:pt x="6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8" y="46"/>
                    <a:pt x="80" y="44"/>
                    <a:pt x="80" y="41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4"/>
                    <a:pt x="78" y="32"/>
                    <a:pt x="75" y="32"/>
                  </a:cubicBezTo>
                  <a:close/>
                  <a:moveTo>
                    <a:pt x="39" y="51"/>
                  </a:moveTo>
                  <a:cubicBezTo>
                    <a:pt x="33" y="51"/>
                    <a:pt x="28" y="46"/>
                    <a:pt x="28" y="40"/>
                  </a:cubicBezTo>
                  <a:cubicBezTo>
                    <a:pt x="28" y="34"/>
                    <a:pt x="33" y="29"/>
                    <a:pt x="39" y="29"/>
                  </a:cubicBezTo>
                  <a:cubicBezTo>
                    <a:pt x="45" y="29"/>
                    <a:pt x="50" y="34"/>
                    <a:pt x="50" y="40"/>
                  </a:cubicBezTo>
                  <a:cubicBezTo>
                    <a:pt x="50" y="46"/>
                    <a:pt x="45" y="51"/>
                    <a:pt x="39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09387">
                <a:defRPr/>
              </a:pPr>
              <a:endParaRPr lang="en-US" sz="2400">
                <a:ea typeface="MS PGothic" pitchFamily="34" charset="-128"/>
              </a:endParaRPr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0ABAD5ED-BEB6-DE78-C7CB-FC3037D3D5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1051" y="2427288"/>
              <a:ext cx="128588" cy="128588"/>
            </a:xfrm>
            <a:custGeom>
              <a:avLst/>
              <a:gdLst/>
              <a:ahLst/>
              <a:cxnLst>
                <a:cxn ang="0">
                  <a:pos x="48" y="20"/>
                </a:cxn>
                <a:cxn ang="0">
                  <a:pos x="41" y="20"/>
                </a:cxn>
                <a:cxn ang="0">
                  <a:pos x="39" y="17"/>
                </a:cxn>
                <a:cxn ang="0">
                  <a:pos x="44" y="12"/>
                </a:cxn>
                <a:cxn ang="0">
                  <a:pos x="44" y="8"/>
                </a:cxn>
                <a:cxn ang="0">
                  <a:pos x="42" y="6"/>
                </a:cxn>
                <a:cxn ang="0">
                  <a:pos x="38" y="6"/>
                </a:cxn>
                <a:cxn ang="0">
                  <a:pos x="33" y="11"/>
                </a:cxn>
                <a:cxn ang="0">
                  <a:pos x="29" y="9"/>
                </a:cxn>
                <a:cxn ang="0">
                  <a:pos x="29" y="3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1" y="3"/>
                </a:cxn>
                <a:cxn ang="0">
                  <a:pos x="21" y="9"/>
                </a:cxn>
                <a:cxn ang="0">
                  <a:pos x="16" y="11"/>
                </a:cxn>
                <a:cxn ang="0">
                  <a:pos x="12" y="7"/>
                </a:cxn>
                <a:cxn ang="0">
                  <a:pos x="8" y="7"/>
                </a:cxn>
                <a:cxn ang="0">
                  <a:pos x="6" y="9"/>
                </a:cxn>
                <a:cxn ang="0">
                  <a:pos x="6" y="13"/>
                </a:cxn>
                <a:cxn ang="0">
                  <a:pos x="10" y="17"/>
                </a:cxn>
                <a:cxn ang="0">
                  <a:pos x="8" y="22"/>
                </a:cxn>
                <a:cxn ang="0">
                  <a:pos x="3" y="22"/>
                </a:cxn>
                <a:cxn ang="0">
                  <a:pos x="0" y="25"/>
                </a:cxn>
                <a:cxn ang="0">
                  <a:pos x="0" y="27"/>
                </a:cxn>
                <a:cxn ang="0">
                  <a:pos x="3" y="30"/>
                </a:cxn>
                <a:cxn ang="0">
                  <a:pos x="9" y="30"/>
                </a:cxn>
                <a:cxn ang="0">
                  <a:pos x="11" y="35"/>
                </a:cxn>
                <a:cxn ang="0">
                  <a:pos x="7" y="39"/>
                </a:cxn>
                <a:cxn ang="0">
                  <a:pos x="7" y="43"/>
                </a:cxn>
                <a:cxn ang="0">
                  <a:pos x="9" y="45"/>
                </a:cxn>
                <a:cxn ang="0">
                  <a:pos x="13" y="45"/>
                </a:cxn>
                <a:cxn ang="0">
                  <a:pos x="17" y="41"/>
                </a:cxn>
                <a:cxn ang="0">
                  <a:pos x="22" y="42"/>
                </a:cxn>
                <a:cxn ang="0">
                  <a:pos x="22" y="48"/>
                </a:cxn>
                <a:cxn ang="0">
                  <a:pos x="25" y="51"/>
                </a:cxn>
                <a:cxn ang="0">
                  <a:pos x="28" y="51"/>
                </a:cxn>
                <a:cxn ang="0">
                  <a:pos x="31" y="48"/>
                </a:cxn>
                <a:cxn ang="0">
                  <a:pos x="31" y="41"/>
                </a:cxn>
                <a:cxn ang="0">
                  <a:pos x="35" y="39"/>
                </a:cxn>
                <a:cxn ang="0">
                  <a:pos x="39" y="44"/>
                </a:cxn>
                <a:cxn ang="0">
                  <a:pos x="43" y="44"/>
                </a:cxn>
                <a:cxn ang="0">
                  <a:pos x="45" y="42"/>
                </a:cxn>
                <a:cxn ang="0">
                  <a:pos x="45" y="38"/>
                </a:cxn>
                <a:cxn ang="0">
                  <a:pos x="40" y="33"/>
                </a:cxn>
                <a:cxn ang="0">
                  <a:pos x="42" y="29"/>
                </a:cxn>
                <a:cxn ang="0">
                  <a:pos x="48" y="29"/>
                </a:cxn>
                <a:cxn ang="0">
                  <a:pos x="51" y="26"/>
                </a:cxn>
                <a:cxn ang="0">
                  <a:pos x="51" y="23"/>
                </a:cxn>
                <a:cxn ang="0">
                  <a:pos x="48" y="20"/>
                </a:cxn>
                <a:cxn ang="0">
                  <a:pos x="25" y="32"/>
                </a:cxn>
                <a:cxn ang="0">
                  <a:pos x="18" y="25"/>
                </a:cxn>
                <a:cxn ang="0">
                  <a:pos x="25" y="18"/>
                </a:cxn>
                <a:cxn ang="0">
                  <a:pos x="32" y="25"/>
                </a:cxn>
                <a:cxn ang="0">
                  <a:pos x="25" y="32"/>
                </a:cxn>
              </a:cxnLst>
              <a:rect l="0" t="0" r="r" b="b"/>
              <a:pathLst>
                <a:path w="51" h="51">
                  <a:moveTo>
                    <a:pt x="48" y="20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19"/>
                    <a:pt x="40" y="18"/>
                    <a:pt x="39" y="17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9"/>
                    <a:pt x="44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5"/>
                    <a:pt x="39" y="5"/>
                    <a:pt x="38" y="6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0"/>
                    <a:pt x="31" y="9"/>
                    <a:pt x="29" y="9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1"/>
                    <a:pt x="21" y="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8" y="10"/>
                    <a:pt x="16" y="1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9" y="6"/>
                    <a:pt x="8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2"/>
                    <a:pt x="6" y="13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9" y="20"/>
                    <a:pt x="8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3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0"/>
                    <a:pt x="3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2"/>
                    <a:pt x="10" y="34"/>
                    <a:pt x="11" y="3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6" y="42"/>
                    <a:pt x="7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9" y="41"/>
                    <a:pt x="20" y="42"/>
                    <a:pt x="22" y="42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9"/>
                    <a:pt x="23" y="51"/>
                    <a:pt x="25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1"/>
                    <a:pt x="31" y="49"/>
                    <a:pt x="31" y="48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3" y="40"/>
                    <a:pt x="35" y="3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0" y="45"/>
                    <a:pt x="42" y="45"/>
                    <a:pt x="43" y="44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6" y="41"/>
                    <a:pt x="46" y="39"/>
                    <a:pt x="45" y="38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0"/>
                    <a:pt x="42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9"/>
                    <a:pt x="51" y="28"/>
                    <a:pt x="51" y="26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22"/>
                    <a:pt x="50" y="20"/>
                    <a:pt x="48" y="20"/>
                  </a:cubicBezTo>
                  <a:close/>
                  <a:moveTo>
                    <a:pt x="25" y="32"/>
                  </a:moveTo>
                  <a:cubicBezTo>
                    <a:pt x="21" y="32"/>
                    <a:pt x="18" y="29"/>
                    <a:pt x="18" y="25"/>
                  </a:cubicBezTo>
                  <a:cubicBezTo>
                    <a:pt x="18" y="21"/>
                    <a:pt x="21" y="18"/>
                    <a:pt x="25" y="18"/>
                  </a:cubicBezTo>
                  <a:cubicBezTo>
                    <a:pt x="29" y="18"/>
                    <a:pt x="32" y="21"/>
                    <a:pt x="32" y="25"/>
                  </a:cubicBezTo>
                  <a:cubicBezTo>
                    <a:pt x="32" y="29"/>
                    <a:pt x="29" y="32"/>
                    <a:pt x="25" y="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09387">
                <a:defRPr/>
              </a:pPr>
              <a:endParaRPr lang="en-US" sz="2400">
                <a:ea typeface="MS PGothic" pitchFamily="34" charset="-128"/>
              </a:endParaRPr>
            </a:p>
          </p:txBody>
        </p:sp>
      </p:grpSp>
      <p:sp>
        <p:nvSpPr>
          <p:cNvPr id="65" name="Subtitle 2">
            <a:extLst>
              <a:ext uri="{FF2B5EF4-FFF2-40B4-BE49-F238E27FC236}">
                <a16:creationId xmlns:a16="http://schemas.microsoft.com/office/drawing/2014/main" id="{4FF9C701-3AB1-D9E3-B4D7-884AB9F307FC}"/>
              </a:ext>
            </a:extLst>
          </p:cNvPr>
          <p:cNvSpPr txBox="1">
            <a:spLocks/>
          </p:cNvSpPr>
          <p:nvPr/>
        </p:nvSpPr>
        <p:spPr>
          <a:xfrm>
            <a:off x="2057461" y="1519657"/>
            <a:ext cx="7756526" cy="419558"/>
          </a:xfrm>
          <a:prstGeom prst="rect">
            <a:avLst/>
          </a:prstGeom>
          <a:noFill/>
        </p:spPr>
        <p:txBody>
          <a:bodyPr vert="horz" lIns="108745" tIns="54373" rIns="108745" bIns="54373" rtlCol="0">
            <a:norm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Lato Light"/>
              </a:rPr>
              <a:t>Steps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Lato Light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Lato Light"/>
              </a:rPr>
              <a:t>to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Lato Light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Lato Light"/>
              </a:rPr>
              <a:t>our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Lato Light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Lato Light"/>
              </a:rPr>
              <a:t>Final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Lato Light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Lato Light"/>
              </a:rPr>
              <a:t>Dataset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Lato Light"/>
              </a:rPr>
              <a:t> </a:t>
            </a:r>
            <a:endParaRPr lang="en-US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7506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8ADDD7-451E-4D8A-B091-DF9D1DA7F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75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164EC-200E-8D1F-EF5D-2356CE00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36923"/>
            <a:ext cx="10287000" cy="1577975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Some Challenges with the data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28B75D-FF2D-4259-8FEF-7E43E96EF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57B0EB-3C49-4951-8A79-2615FAF1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96BC311-C2BC-46AD-9579-26E325F0E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6CC86E5-AAA0-4A37-8DA3-E8663A967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6AF8311-D179-4BC3-B716-C20F2B417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F088DF-C8CC-EEA2-8BD3-AA8A4685F8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653615"/>
              </p:ext>
            </p:extLst>
          </p:nvPr>
        </p:nvGraphicFramePr>
        <p:xfrm>
          <a:off x="1219200" y="2495909"/>
          <a:ext cx="8973015" cy="3336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7138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 rot="16200000">
            <a:off x="5993433" y="642292"/>
            <a:ext cx="6858002" cy="5573419"/>
          </a:xfrm>
          <a:prstGeom prst="rect">
            <a:avLst/>
          </a:prstGeom>
          <a:solidFill>
            <a:schemeClr val="accent6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4" name="Rectangle 73"/>
          <p:cNvSpPr/>
          <p:nvPr/>
        </p:nvSpPr>
        <p:spPr>
          <a:xfrm>
            <a:off x="9019559" y="911534"/>
            <a:ext cx="776519" cy="457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>
              <a:solidFill>
                <a:schemeClr val="tx1"/>
              </a:solidFill>
              <a:latin typeface="Open Sans Ligh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061315" y="4666198"/>
            <a:ext cx="4625734" cy="607499"/>
            <a:chOff x="2366663" y="9023088"/>
            <a:chExt cx="9251469" cy="1214996"/>
          </a:xfrm>
        </p:grpSpPr>
        <p:grpSp>
          <p:nvGrpSpPr>
            <p:cNvPr id="29" name="Group 28"/>
            <p:cNvGrpSpPr/>
            <p:nvPr/>
          </p:nvGrpSpPr>
          <p:grpSpPr>
            <a:xfrm>
              <a:off x="3598679" y="9035380"/>
              <a:ext cx="8019453" cy="1202704"/>
              <a:chOff x="4224466" y="4608004"/>
              <a:chExt cx="8019453" cy="1202704"/>
            </a:xfrm>
          </p:grpSpPr>
          <p:sp>
            <p:nvSpPr>
              <p:cNvPr id="32" name="Title 20"/>
              <p:cNvSpPr txBox="1">
                <a:spLocks/>
              </p:cNvSpPr>
              <p:nvPr/>
            </p:nvSpPr>
            <p:spPr>
              <a:xfrm>
                <a:off x="4224466" y="4608004"/>
                <a:ext cx="7356129" cy="492441"/>
              </a:xfrm>
              <a:prstGeom prst="rect">
                <a:avLst/>
              </a:prstGeom>
            </p:spPr>
            <p:txBody>
              <a:bodyPr vert="horz" wrap="square" lIns="121893" tIns="0" rIns="121893" bIns="0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/>
                <a:r>
                  <a:rPr 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Lato Regular"/>
                  </a:rPr>
                  <a:t>Number of different racer status</a:t>
                </a:r>
              </a:p>
            </p:txBody>
          </p:sp>
          <p:sp>
            <p:nvSpPr>
              <p:cNvPr id="33" name="Title 20"/>
              <p:cNvSpPr txBox="1">
                <a:spLocks/>
              </p:cNvSpPr>
              <p:nvPr/>
            </p:nvSpPr>
            <p:spPr>
              <a:xfrm>
                <a:off x="4294416" y="5131219"/>
                <a:ext cx="7949503" cy="679489"/>
              </a:xfrm>
              <a:prstGeom prst="rect">
                <a:avLst/>
              </a:prstGeom>
            </p:spPr>
            <p:txBody>
              <a:bodyPr vert="horz" wrap="square" lIns="121893" tIns="60946" rIns="121893" bIns="60946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>
                  <a:lnSpc>
                    <a:spcPct val="130000"/>
                  </a:lnSpc>
                </a:pPr>
                <a:r>
                  <a:rPr lang="en-US" sz="1200" b="1" dirty="0">
                    <a:solidFill>
                      <a:srgbClr val="BD392E"/>
                    </a:solidFill>
                    <a:latin typeface="微软雅黑" pitchFamily="34" charset="-122"/>
                    <a:ea typeface="微软雅黑" pitchFamily="34" charset="-122"/>
                    <a:cs typeface="Lato Light"/>
                  </a:rPr>
                  <a:t>137: Finished, Disqualified, Injured, Illness…</a:t>
                </a: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2366663" y="9023088"/>
              <a:ext cx="1070738" cy="107101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rtlCol="0" anchor="ctr"/>
            <a:lstStyle/>
            <a:p>
              <a:pPr algn="ctr"/>
              <a:endParaRPr lang="id-ID" sz="9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061316" y="2939449"/>
            <a:ext cx="4601898" cy="558909"/>
            <a:chOff x="2366663" y="5832493"/>
            <a:chExt cx="9203795" cy="1117816"/>
          </a:xfrm>
        </p:grpSpPr>
        <p:grpSp>
          <p:nvGrpSpPr>
            <p:cNvPr id="35" name="Group 34"/>
            <p:cNvGrpSpPr/>
            <p:nvPr/>
          </p:nvGrpSpPr>
          <p:grpSpPr>
            <a:xfrm>
              <a:off x="3597316" y="5832493"/>
              <a:ext cx="7973142" cy="1098406"/>
              <a:chOff x="4224467" y="4511754"/>
              <a:chExt cx="7973142" cy="1098406"/>
            </a:xfrm>
          </p:grpSpPr>
          <p:sp>
            <p:nvSpPr>
              <p:cNvPr id="38" name="Title 20"/>
              <p:cNvSpPr txBox="1">
                <a:spLocks/>
              </p:cNvSpPr>
              <p:nvPr/>
            </p:nvSpPr>
            <p:spPr>
              <a:xfrm>
                <a:off x="4224467" y="4511754"/>
                <a:ext cx="7356128" cy="492441"/>
              </a:xfrm>
              <a:prstGeom prst="rect">
                <a:avLst/>
              </a:prstGeom>
            </p:spPr>
            <p:txBody>
              <a:bodyPr vert="horz" wrap="square" lIns="121893" tIns="0" rIns="121893" bIns="0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/>
                <a:r>
                  <a:rPr 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Lato Regular"/>
                  </a:rPr>
                  <a:t>Total number of races and results</a:t>
                </a:r>
              </a:p>
            </p:txBody>
          </p:sp>
          <p:sp>
            <p:nvSpPr>
              <p:cNvPr id="39" name="Title 20"/>
              <p:cNvSpPr txBox="1">
                <a:spLocks/>
              </p:cNvSpPr>
              <p:nvPr/>
            </p:nvSpPr>
            <p:spPr>
              <a:xfrm>
                <a:off x="4246745" y="4930671"/>
                <a:ext cx="7950864" cy="679489"/>
              </a:xfrm>
              <a:prstGeom prst="rect">
                <a:avLst/>
              </a:prstGeom>
            </p:spPr>
            <p:txBody>
              <a:bodyPr vert="horz" wrap="square" lIns="121893" tIns="60946" rIns="121893" bIns="60946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accent2"/>
                    </a:solidFill>
                    <a:latin typeface="微软雅黑" pitchFamily="34" charset="-122"/>
                    <a:ea typeface="微软雅黑" pitchFamily="34" charset="-122"/>
                    <a:cs typeface="Lato Light"/>
                  </a:rPr>
                  <a:t>994</a:t>
                </a: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2366663" y="5879292"/>
              <a:ext cx="1070738" cy="10710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rtlCol="0" anchor="ctr"/>
            <a:lstStyle/>
            <a:p>
              <a:pPr algn="ctr"/>
              <a:endParaRPr lang="id-ID" sz="9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061315" y="3806240"/>
            <a:ext cx="5122188" cy="582639"/>
            <a:chOff x="2366663" y="7445758"/>
            <a:chExt cx="10244376" cy="1165276"/>
          </a:xfrm>
        </p:grpSpPr>
        <p:grpSp>
          <p:nvGrpSpPr>
            <p:cNvPr id="41" name="Group 40"/>
            <p:cNvGrpSpPr/>
            <p:nvPr/>
          </p:nvGrpSpPr>
          <p:grpSpPr>
            <a:xfrm>
              <a:off x="3598774" y="7445758"/>
              <a:ext cx="9012265" cy="1165276"/>
              <a:chOff x="4224466" y="4535815"/>
              <a:chExt cx="9012265" cy="1165276"/>
            </a:xfrm>
          </p:grpSpPr>
          <p:sp>
            <p:nvSpPr>
              <p:cNvPr id="44" name="Title 20"/>
              <p:cNvSpPr txBox="1">
                <a:spLocks/>
              </p:cNvSpPr>
              <p:nvPr/>
            </p:nvSpPr>
            <p:spPr>
              <a:xfrm>
                <a:off x="4224466" y="4535815"/>
                <a:ext cx="8398771" cy="492442"/>
              </a:xfrm>
              <a:prstGeom prst="rect">
                <a:avLst/>
              </a:prstGeom>
            </p:spPr>
            <p:txBody>
              <a:bodyPr vert="horz" wrap="square" lIns="121893" tIns="0" rIns="121893" bIns="0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/>
                <a:r>
                  <a:rPr 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Lato Regular"/>
                  </a:rPr>
                  <a:t>Total number of seasons</a:t>
                </a:r>
              </a:p>
            </p:txBody>
          </p:sp>
          <p:sp>
            <p:nvSpPr>
              <p:cNvPr id="45" name="Title 20"/>
              <p:cNvSpPr txBox="1">
                <a:spLocks/>
              </p:cNvSpPr>
              <p:nvPr/>
            </p:nvSpPr>
            <p:spPr>
              <a:xfrm>
                <a:off x="4245288" y="5021602"/>
                <a:ext cx="8991443" cy="679489"/>
              </a:xfrm>
              <a:prstGeom prst="rect">
                <a:avLst/>
              </a:prstGeom>
            </p:spPr>
            <p:txBody>
              <a:bodyPr vert="horz" wrap="square" lIns="121893" tIns="60946" rIns="121893" bIns="60946" rtlCol="0" anchor="ctr">
                <a:sp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900" kern="1200">
                    <a:solidFill>
                      <a:schemeClr val="accent6"/>
                    </a:solidFill>
                    <a:latin typeface="Source Sans Pro ExtraLight"/>
                    <a:ea typeface="+mj-ea"/>
                    <a:cs typeface="Source Sans Pro ExtraLight"/>
                  </a:defRPr>
                </a:lvl1pPr>
              </a:lstStyle>
              <a:p>
                <a:pPr algn="l">
                  <a:lnSpc>
                    <a:spcPct val="130000"/>
                  </a:lnSpc>
                </a:pPr>
                <a:r>
                  <a:rPr lang="en-US" altLang="zh-CN" sz="1200" b="1" dirty="0">
                    <a:solidFill>
                      <a:schemeClr val="accent3"/>
                    </a:solidFill>
                    <a:latin typeface="微软雅黑" pitchFamily="34" charset="-122"/>
                    <a:ea typeface="微软雅黑" pitchFamily="34" charset="-122"/>
                    <a:cs typeface="Lato Light"/>
                  </a:rPr>
                  <a:t>72</a:t>
                </a:r>
              </a:p>
            </p:txBody>
          </p:sp>
        </p:grpSp>
        <p:sp>
          <p:nvSpPr>
            <p:cNvPr id="42" name="Rectangle 41"/>
            <p:cNvSpPr/>
            <p:nvPr/>
          </p:nvSpPr>
          <p:spPr>
            <a:xfrm>
              <a:off x="2366663" y="7478254"/>
              <a:ext cx="1070738" cy="107101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rtlCol="0" anchor="ctr"/>
            <a:lstStyle/>
            <a:p>
              <a:pPr algn="ctr"/>
              <a:endParaRPr lang="id-ID" sz="9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08031CDC-EEB8-1B53-BA83-E05A829F9434}"/>
              </a:ext>
            </a:extLst>
          </p:cNvPr>
          <p:cNvSpPr txBox="1">
            <a:spLocks/>
          </p:cNvSpPr>
          <p:nvPr/>
        </p:nvSpPr>
        <p:spPr>
          <a:xfrm>
            <a:off x="8099788" y="160568"/>
            <a:ext cx="2604655" cy="6464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Fun Facts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43F66E8C-1F43-0259-FEA7-2253CD2F8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041" y="160568"/>
            <a:ext cx="3509123" cy="3702539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D7AF7B7C-35C0-4225-1469-B3A6878AA5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9"/>
          <a:stretch/>
        </p:blipFill>
        <p:spPr>
          <a:xfrm>
            <a:off x="1261361" y="3864731"/>
            <a:ext cx="3468804" cy="274568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B1B48BB-526F-6771-C9B5-5C512915FA6E}"/>
              </a:ext>
            </a:extLst>
          </p:cNvPr>
          <p:cNvGrpSpPr/>
          <p:nvPr/>
        </p:nvGrpSpPr>
        <p:grpSpPr>
          <a:xfrm>
            <a:off x="7061315" y="2054972"/>
            <a:ext cx="4601899" cy="600903"/>
            <a:chOff x="7061315" y="2054972"/>
            <a:chExt cx="4601899" cy="600903"/>
          </a:xfrm>
        </p:grpSpPr>
        <p:grpSp>
          <p:nvGrpSpPr>
            <p:cNvPr id="22" name="Group 21"/>
            <p:cNvGrpSpPr/>
            <p:nvPr/>
          </p:nvGrpSpPr>
          <p:grpSpPr>
            <a:xfrm>
              <a:off x="7061315" y="2054972"/>
              <a:ext cx="4601899" cy="600903"/>
              <a:chOff x="2366663" y="4183856"/>
              <a:chExt cx="9203797" cy="1201804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3529480" y="4183856"/>
                <a:ext cx="8040980" cy="1201804"/>
                <a:chOff x="4154488" y="4475330"/>
                <a:chExt cx="8040980" cy="1201804"/>
              </a:xfrm>
            </p:grpSpPr>
            <p:sp>
              <p:nvSpPr>
                <p:cNvPr id="26" name="Title 20"/>
                <p:cNvSpPr txBox="1">
                  <a:spLocks/>
                </p:cNvSpPr>
                <p:nvPr/>
              </p:nvSpPr>
              <p:spPr>
                <a:xfrm>
                  <a:off x="4154488" y="4475330"/>
                  <a:ext cx="7037568" cy="981166"/>
                </a:xfrm>
                <a:prstGeom prst="rect">
                  <a:avLst/>
                </a:prstGeom>
              </p:spPr>
              <p:txBody>
                <a:bodyPr vert="horz" wrap="square" lIns="121893" tIns="0" rIns="121893" bIns="0" rtlCol="0" anchor="ctr">
                  <a:spAutoFit/>
                </a:bodyPr>
                <a:lstStyle>
                  <a:lvl1pPr algn="ctr" defTabSz="457200" rtl="0" eaLnBrk="1" latinLnBrk="0" hangingPunct="1">
                    <a:spcBef>
                      <a:spcPct val="0"/>
                    </a:spcBef>
                    <a:buNone/>
                    <a:defRPr sz="2900" kern="1200">
                      <a:solidFill>
                        <a:schemeClr val="accent6"/>
                      </a:solidFill>
                      <a:latin typeface="Source Sans Pro ExtraLight"/>
                      <a:ea typeface="+mj-ea"/>
                      <a:cs typeface="Source Sans Pro ExtraLight"/>
                    </a:defRPr>
                  </a:lvl1pPr>
                </a:lstStyle>
                <a:p>
                  <a:pPr algn="l"/>
                  <a:r>
                    <a:rPr lang="en-US" sz="16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  <a:cs typeface="Lato Regular"/>
                    </a:rPr>
                    <a:t>Total number of circuits</a:t>
                  </a:r>
                </a:p>
                <a:p>
                  <a:pPr algn="l">
                    <a:lnSpc>
                      <a:spcPct val="150000"/>
                    </a:lnSpc>
                  </a:pPr>
                  <a:r>
                    <a:rPr lang="en-US" sz="1200" b="1" dirty="0">
                      <a:solidFill>
                        <a:schemeClr val="accent1"/>
                      </a:solidFill>
                      <a:latin typeface="微软雅黑" pitchFamily="34" charset="-122"/>
                      <a:ea typeface="微软雅黑" pitchFamily="34" charset="-122"/>
                      <a:cs typeface="Lato Regular"/>
                    </a:rPr>
                    <a:t>78</a:t>
                  </a:r>
                  <a:endParaRPr lang="en-US" sz="1600" b="1" dirty="0">
                    <a:solidFill>
                      <a:schemeClr val="accent1"/>
                    </a:solidFill>
                    <a:latin typeface="微软雅黑" pitchFamily="34" charset="-122"/>
                    <a:ea typeface="微软雅黑" pitchFamily="34" charset="-122"/>
                    <a:cs typeface="Lato Regular"/>
                  </a:endParaRPr>
                </a:p>
              </p:txBody>
            </p:sp>
            <p:sp>
              <p:nvSpPr>
                <p:cNvPr id="27" name="Title 20"/>
                <p:cNvSpPr txBox="1">
                  <a:spLocks/>
                </p:cNvSpPr>
                <p:nvPr/>
              </p:nvSpPr>
              <p:spPr>
                <a:xfrm>
                  <a:off x="4268826" y="4997645"/>
                  <a:ext cx="7926642" cy="679489"/>
                </a:xfrm>
                <a:prstGeom prst="rect">
                  <a:avLst/>
                </a:prstGeom>
              </p:spPr>
              <p:txBody>
                <a:bodyPr vert="horz" wrap="square" lIns="121893" tIns="60946" rIns="121893" bIns="60946" rtlCol="0" anchor="ctr">
                  <a:spAutoFit/>
                </a:bodyPr>
                <a:lstStyle>
                  <a:lvl1pPr algn="ctr" defTabSz="457200" rtl="0" eaLnBrk="1" latinLnBrk="0" hangingPunct="1">
                    <a:spcBef>
                      <a:spcPct val="0"/>
                    </a:spcBef>
                    <a:buNone/>
                    <a:defRPr sz="2900" kern="1200">
                      <a:solidFill>
                        <a:schemeClr val="accent6"/>
                      </a:solidFill>
                      <a:latin typeface="Source Sans Pro ExtraLight"/>
                      <a:ea typeface="+mj-ea"/>
                      <a:cs typeface="Source Sans Pro ExtraLight"/>
                    </a:defRPr>
                  </a:lvl1pPr>
                </a:lstStyle>
                <a:p>
                  <a:pPr algn="l">
                    <a:lnSpc>
                      <a:spcPct val="130000"/>
                    </a:lnSpc>
                  </a:pPr>
                  <a:endParaRPr lang="en-US" altLang="zh-CN" sz="120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Lato Light"/>
                  </a:endParaRPr>
                </a:p>
              </p:txBody>
            </p:sp>
          </p:grpSp>
          <p:sp>
            <p:nvSpPr>
              <p:cNvPr id="24" name="Rectangle 23"/>
              <p:cNvSpPr/>
              <p:nvPr/>
            </p:nvSpPr>
            <p:spPr>
              <a:xfrm>
                <a:off x="2366663" y="4244581"/>
                <a:ext cx="1070738" cy="10710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22" tIns="45711" rIns="91422" bIns="45711" rtlCol="0" anchor="ctr"/>
              <a:lstStyle/>
              <a:p>
                <a:pPr algn="ctr"/>
                <a:endParaRPr lang="id-ID" sz="9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pic>
          <p:nvPicPr>
            <p:cNvPr id="18" name="Graphic 17" descr="Race Car with solid fill">
              <a:extLst>
                <a:ext uri="{FF2B5EF4-FFF2-40B4-BE49-F238E27FC236}">
                  <a16:creationId xmlns:a16="http://schemas.microsoft.com/office/drawing/2014/main" id="{CAA1C65A-3EA2-1BBD-559F-2E16BEF3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85327" y="2091648"/>
              <a:ext cx="522881" cy="522881"/>
            </a:xfrm>
            <a:prstGeom prst="rect">
              <a:avLst/>
            </a:prstGeom>
          </p:spPr>
        </p:pic>
      </p:grpSp>
      <p:pic>
        <p:nvPicPr>
          <p:cNvPr id="51" name="Graphic 50" descr="Race Car with solid fill">
            <a:extLst>
              <a:ext uri="{FF2B5EF4-FFF2-40B4-BE49-F238E27FC236}">
                <a16:creationId xmlns:a16="http://schemas.microsoft.com/office/drawing/2014/main" id="{08BF1856-6E77-2C6E-FD1C-6D94E8C301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3803" y="2975477"/>
            <a:ext cx="522881" cy="522881"/>
          </a:xfrm>
          <a:prstGeom prst="rect">
            <a:avLst/>
          </a:prstGeom>
        </p:spPr>
      </p:pic>
      <p:pic>
        <p:nvPicPr>
          <p:cNvPr id="52" name="Graphic 51" descr="Race Car with solid fill">
            <a:extLst>
              <a:ext uri="{FF2B5EF4-FFF2-40B4-BE49-F238E27FC236}">
                <a16:creationId xmlns:a16="http://schemas.microsoft.com/office/drawing/2014/main" id="{A13F5F7F-6F14-E947-9791-418981495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1315" y="3835116"/>
            <a:ext cx="522881" cy="522881"/>
          </a:xfrm>
          <a:prstGeom prst="rect">
            <a:avLst/>
          </a:prstGeom>
        </p:spPr>
      </p:pic>
      <p:pic>
        <p:nvPicPr>
          <p:cNvPr id="53" name="Graphic 52" descr="Race Car with solid fill">
            <a:extLst>
              <a:ext uri="{FF2B5EF4-FFF2-40B4-BE49-F238E27FC236}">
                <a16:creationId xmlns:a16="http://schemas.microsoft.com/office/drawing/2014/main" id="{A830A820-61D5-D251-BE55-1F81A4CD3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3410" y="4655299"/>
            <a:ext cx="522881" cy="522881"/>
          </a:xfrm>
          <a:prstGeom prst="rect">
            <a:avLst/>
          </a:prstGeom>
        </p:spPr>
      </p:pic>
      <p:pic>
        <p:nvPicPr>
          <p:cNvPr id="21" name="Picture 20" descr="Text&#10;&#10;Description automatically generated with medium confidence">
            <a:extLst>
              <a:ext uri="{FF2B5EF4-FFF2-40B4-BE49-F238E27FC236}">
                <a16:creationId xmlns:a16="http://schemas.microsoft.com/office/drawing/2014/main" id="{F5382C28-946A-5CF0-139F-752E8FCB03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061" y="3215059"/>
            <a:ext cx="6067373" cy="875183"/>
          </a:xfrm>
          <a:prstGeom prst="rect">
            <a:avLst/>
          </a:prstGeom>
        </p:spPr>
      </p:pic>
      <p:pic>
        <p:nvPicPr>
          <p:cNvPr id="31" name="Picture 30" descr="Table&#10;&#10;Description automatically generated">
            <a:extLst>
              <a:ext uri="{FF2B5EF4-FFF2-40B4-BE49-F238E27FC236}">
                <a16:creationId xmlns:a16="http://schemas.microsoft.com/office/drawing/2014/main" id="{C557A044-02ED-557D-C002-955CCE0619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7232"/>
          <a:stretch/>
        </p:blipFill>
        <p:spPr>
          <a:xfrm>
            <a:off x="1070365" y="3512995"/>
            <a:ext cx="3706077" cy="2572181"/>
          </a:xfrm>
          <a:prstGeom prst="rect">
            <a:avLst/>
          </a:prstGeom>
        </p:spPr>
      </p:pic>
      <p:pic>
        <p:nvPicPr>
          <p:cNvPr id="54" name="Picture 53" descr="Table&#10;&#10;Description automatically generated">
            <a:extLst>
              <a:ext uri="{FF2B5EF4-FFF2-40B4-BE49-F238E27FC236}">
                <a16:creationId xmlns:a16="http://schemas.microsoft.com/office/drawing/2014/main" id="{0C57DFEC-F6CE-C2A3-5882-821D30548D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1942"/>
          <a:stretch/>
        </p:blipFill>
        <p:spPr>
          <a:xfrm>
            <a:off x="1070365" y="562268"/>
            <a:ext cx="3776517" cy="2488787"/>
          </a:xfrm>
          <a:prstGeom prst="rect">
            <a:avLst/>
          </a:prstGeom>
        </p:spPr>
      </p:pic>
      <p:pic>
        <p:nvPicPr>
          <p:cNvPr id="56" name="Picture 55" descr="Table&#10;&#10;Description automatically generated">
            <a:extLst>
              <a:ext uri="{FF2B5EF4-FFF2-40B4-BE49-F238E27FC236}">
                <a16:creationId xmlns:a16="http://schemas.microsoft.com/office/drawing/2014/main" id="{8FD3BE6C-AC9B-01B1-0E91-8F4C2876E0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7767" y="934393"/>
            <a:ext cx="2730500" cy="47498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ADAE88D-2BCB-9276-9B94-5BCFE82A330A}"/>
              </a:ext>
            </a:extLst>
          </p:cNvPr>
          <p:cNvSpPr/>
          <p:nvPr/>
        </p:nvSpPr>
        <p:spPr>
          <a:xfrm>
            <a:off x="5940348" y="324433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3210116-F323-4D83-4A31-7B26A5FCEA89}"/>
              </a:ext>
            </a:extLst>
          </p:cNvPr>
          <p:cNvSpPr/>
          <p:nvPr/>
        </p:nvSpPr>
        <p:spPr>
          <a:xfrm>
            <a:off x="5940348" y="324433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9807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8567C-F5F7-1E06-71DB-1AEA9A3E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633" y="-579014"/>
            <a:ext cx="9493249" cy="1577975"/>
          </a:xfrm>
        </p:spPr>
        <p:txBody>
          <a:bodyPr/>
          <a:lstStyle/>
          <a:p>
            <a:r>
              <a:rPr lang="en-US" dirty="0"/>
              <a:t>Other Fun Facts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7E3E96C-B9DC-2A17-A3E9-AB8E0895BA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4992548"/>
              </p:ext>
            </p:extLst>
          </p:nvPr>
        </p:nvGraphicFramePr>
        <p:xfrm>
          <a:off x="940633" y="2165867"/>
          <a:ext cx="3877456" cy="2179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B37C176A-3AE9-7DF8-90FD-10EBBA20A9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6590582"/>
              </p:ext>
            </p:extLst>
          </p:nvPr>
        </p:nvGraphicFramePr>
        <p:xfrm>
          <a:off x="4157272" y="2147182"/>
          <a:ext cx="3877456" cy="2179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A5E4B2AE-28A9-E3C3-2C89-200FB0751F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5144538"/>
              </p:ext>
            </p:extLst>
          </p:nvPr>
        </p:nvGraphicFramePr>
        <p:xfrm>
          <a:off x="7373912" y="2165868"/>
          <a:ext cx="3877455" cy="2179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EFC4CC5-E433-4C83-BF83-CD1AAF66C3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938824"/>
              </p:ext>
            </p:extLst>
          </p:nvPr>
        </p:nvGraphicFramePr>
        <p:xfrm>
          <a:off x="940633" y="4487519"/>
          <a:ext cx="3877456" cy="2179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F0C54986-91DD-1891-E07C-88E78A97BF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7396938"/>
              </p:ext>
            </p:extLst>
          </p:nvPr>
        </p:nvGraphicFramePr>
        <p:xfrm>
          <a:off x="4157273" y="4487520"/>
          <a:ext cx="3877455" cy="2179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03130F0A-ABB5-EF22-79F7-A746E8593C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2704158"/>
              </p:ext>
            </p:extLst>
          </p:nvPr>
        </p:nvGraphicFramePr>
        <p:xfrm>
          <a:off x="7373912" y="4468834"/>
          <a:ext cx="3877455" cy="2179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451833A-B8B8-7A55-5E63-B1058C9CA541}"/>
              </a:ext>
            </a:extLst>
          </p:cNvPr>
          <p:cNvSpPr/>
          <p:nvPr/>
        </p:nvSpPr>
        <p:spPr>
          <a:xfrm>
            <a:off x="2073639" y="1484090"/>
            <a:ext cx="5488900" cy="394575"/>
          </a:xfrm>
          <a:prstGeom prst="roundRect">
            <a:avLst>
              <a:gd name="adj" fmla="val 10000"/>
            </a:avLst>
          </a:prstGeom>
          <a:solidFill>
            <a:srgbClr val="448885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>
              <a:spcBef>
                <a:spcPts val="1000"/>
              </a:spcBef>
            </a:pPr>
            <a:r>
              <a:rPr lang="en-US" sz="2000" dirty="0"/>
              <a:t>Mercedes’ domination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370647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943F-B9EA-BCD3-1E61-F9B9738E5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-562338"/>
            <a:ext cx="9493249" cy="1577975"/>
          </a:xfrm>
        </p:spPr>
        <p:txBody>
          <a:bodyPr/>
          <a:lstStyle/>
          <a:p>
            <a:r>
              <a:rPr lang="en-US" dirty="0"/>
              <a:t>Power vs. Downforce Circuits</a:t>
            </a:r>
          </a:p>
        </p:txBody>
      </p:sp>
      <p:graphicFrame>
        <p:nvGraphicFramePr>
          <p:cNvPr id="1030" name="Content Placeholder 2">
            <a:extLst>
              <a:ext uri="{FF2B5EF4-FFF2-40B4-BE49-F238E27FC236}">
                <a16:creationId xmlns:a16="http://schemas.microsoft.com/office/drawing/2014/main" id="{C432FA27-72B5-5CF1-BE53-E00A2858D1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717634"/>
              </p:ext>
            </p:extLst>
          </p:nvPr>
        </p:nvGraphicFramePr>
        <p:xfrm>
          <a:off x="-1678910" y="1501915"/>
          <a:ext cx="8432408" cy="3854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E6ADB2D-17F2-F0EB-B747-CDF870078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782" y="1992085"/>
            <a:ext cx="1846037" cy="28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4A398B7-E72F-BB92-CD01-CF4E3DD98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273" y="1992084"/>
            <a:ext cx="2118784" cy="28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062502-8262-5126-5BED-7798F6AA4368}"/>
              </a:ext>
            </a:extLst>
          </p:cNvPr>
          <p:cNvSpPr txBox="1"/>
          <p:nvPr/>
        </p:nvSpPr>
        <p:spPr>
          <a:xfrm>
            <a:off x="5915006" y="156233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Circuits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108E8-634D-A4BF-99EC-9A61D61DF3DE}"/>
              </a:ext>
            </a:extLst>
          </p:cNvPr>
          <p:cNvSpPr txBox="1"/>
          <p:nvPr/>
        </p:nvSpPr>
        <p:spPr>
          <a:xfrm>
            <a:off x="8942597" y="1535895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Downforce Circuits</a:t>
            </a:r>
          </a:p>
        </p:txBody>
      </p:sp>
    </p:spTree>
    <p:extLst>
      <p:ext uri="{BB962C8B-B14F-4D97-AF65-F5344CB8AC3E}">
        <p14:creationId xmlns:p14="http://schemas.microsoft.com/office/powerpoint/2010/main" val="2374888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5170" y="-684013"/>
            <a:ext cx="9493249" cy="1577975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588" y="1371600"/>
            <a:ext cx="8609292" cy="5494421"/>
            <a:chOff x="0" y="1371600"/>
            <a:chExt cx="8661400" cy="5527676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1371600"/>
              <a:ext cx="8661400" cy="5527675"/>
            </a:xfrm>
            <a:custGeom>
              <a:avLst/>
              <a:gdLst>
                <a:gd name="T0" fmla="*/ 3413 w 3414"/>
                <a:gd name="T1" fmla="*/ 2170 h 2178"/>
                <a:gd name="T2" fmla="*/ 1832 w 3414"/>
                <a:gd name="T3" fmla="*/ 1121 h 2178"/>
                <a:gd name="T4" fmla="*/ 1340 w 3414"/>
                <a:gd name="T5" fmla="*/ 1124 h 2178"/>
                <a:gd name="T6" fmla="*/ 746 w 3414"/>
                <a:gd name="T7" fmla="*/ 1045 h 2178"/>
                <a:gd name="T8" fmla="*/ 708 w 3414"/>
                <a:gd name="T9" fmla="*/ 983 h 2178"/>
                <a:gd name="T10" fmla="*/ 722 w 3414"/>
                <a:gd name="T11" fmla="*/ 913 h 2178"/>
                <a:gd name="T12" fmla="*/ 765 w 3414"/>
                <a:gd name="T13" fmla="*/ 873 h 2178"/>
                <a:gd name="T14" fmla="*/ 833 w 3414"/>
                <a:gd name="T15" fmla="*/ 837 h 2178"/>
                <a:gd name="T16" fmla="*/ 1150 w 3414"/>
                <a:gd name="T17" fmla="*/ 745 h 2178"/>
                <a:gd name="T18" fmla="*/ 1521 w 3414"/>
                <a:gd name="T19" fmla="*/ 516 h 2178"/>
                <a:gd name="T20" fmla="*/ 1494 w 3414"/>
                <a:gd name="T21" fmla="*/ 320 h 2178"/>
                <a:gd name="T22" fmla="*/ 1110 w 3414"/>
                <a:gd name="T23" fmla="*/ 129 h 2178"/>
                <a:gd name="T24" fmla="*/ 597 w 3414"/>
                <a:gd name="T25" fmla="*/ 43 h 2178"/>
                <a:gd name="T26" fmla="*/ 0 w 3414"/>
                <a:gd name="T27" fmla="*/ 0 h 2178"/>
                <a:gd name="T28" fmla="*/ 0 w 3414"/>
                <a:gd name="T29" fmla="*/ 209 h 2178"/>
                <a:gd name="T30" fmla="*/ 207 w 3414"/>
                <a:gd name="T31" fmla="*/ 220 h 2178"/>
                <a:gd name="T32" fmla="*/ 292 w 3414"/>
                <a:gd name="T33" fmla="*/ 226 h 2178"/>
                <a:gd name="T34" fmla="*/ 567 w 3414"/>
                <a:gd name="T35" fmla="*/ 241 h 2178"/>
                <a:gd name="T36" fmla="*/ 684 w 3414"/>
                <a:gd name="T37" fmla="*/ 249 h 2178"/>
                <a:gd name="T38" fmla="*/ 1013 w 3414"/>
                <a:gd name="T39" fmla="*/ 394 h 2178"/>
                <a:gd name="T40" fmla="*/ 904 w 3414"/>
                <a:gd name="T41" fmla="*/ 523 h 2178"/>
                <a:gd name="T42" fmla="*/ 817 w 3414"/>
                <a:gd name="T43" fmla="*/ 554 h 2178"/>
                <a:gd name="T44" fmla="*/ 117 w 3414"/>
                <a:gd name="T45" fmla="*/ 858 h 2178"/>
                <a:gd name="T46" fmla="*/ 72 w 3414"/>
                <a:gd name="T47" fmla="*/ 920 h 2178"/>
                <a:gd name="T48" fmla="*/ 47 w 3414"/>
                <a:gd name="T49" fmla="*/ 990 h 2178"/>
                <a:gd name="T50" fmla="*/ 52 w 3414"/>
                <a:gd name="T51" fmla="*/ 1121 h 2178"/>
                <a:gd name="T52" fmla="*/ 849 w 3414"/>
                <a:gd name="T53" fmla="*/ 1485 h 2178"/>
                <a:gd name="T54" fmla="*/ 1613 w 3414"/>
                <a:gd name="T55" fmla="*/ 1541 h 2178"/>
                <a:gd name="T56" fmla="*/ 2144 w 3414"/>
                <a:gd name="T57" fmla="*/ 1848 h 2178"/>
                <a:gd name="T58" fmla="*/ 2125 w 3414"/>
                <a:gd name="T59" fmla="*/ 2178 h 2178"/>
                <a:gd name="T60" fmla="*/ 3414 w 3414"/>
                <a:gd name="T61" fmla="*/ 2178 h 2178"/>
                <a:gd name="T62" fmla="*/ 3413 w 3414"/>
                <a:gd name="T63" fmla="*/ 2170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14" h="2178">
                  <a:moveTo>
                    <a:pt x="3413" y="2170"/>
                  </a:moveTo>
                  <a:cubicBezTo>
                    <a:pt x="3269" y="1591"/>
                    <a:pt x="2632" y="1151"/>
                    <a:pt x="1832" y="1121"/>
                  </a:cubicBezTo>
                  <a:cubicBezTo>
                    <a:pt x="1670" y="1115"/>
                    <a:pt x="1503" y="1126"/>
                    <a:pt x="1340" y="1124"/>
                  </a:cubicBezTo>
                  <a:cubicBezTo>
                    <a:pt x="1182" y="1123"/>
                    <a:pt x="859" y="1139"/>
                    <a:pt x="746" y="1045"/>
                  </a:cubicBezTo>
                  <a:cubicBezTo>
                    <a:pt x="726" y="1028"/>
                    <a:pt x="713" y="1006"/>
                    <a:pt x="708" y="983"/>
                  </a:cubicBezTo>
                  <a:cubicBezTo>
                    <a:pt x="704" y="960"/>
                    <a:pt x="708" y="935"/>
                    <a:pt x="722" y="913"/>
                  </a:cubicBezTo>
                  <a:cubicBezTo>
                    <a:pt x="731" y="899"/>
                    <a:pt x="746" y="885"/>
                    <a:pt x="765" y="873"/>
                  </a:cubicBezTo>
                  <a:cubicBezTo>
                    <a:pt x="784" y="860"/>
                    <a:pt x="807" y="848"/>
                    <a:pt x="833" y="837"/>
                  </a:cubicBezTo>
                  <a:cubicBezTo>
                    <a:pt x="934" y="793"/>
                    <a:pt x="1075" y="764"/>
                    <a:pt x="1150" y="745"/>
                  </a:cubicBezTo>
                  <a:cubicBezTo>
                    <a:pt x="1308" y="706"/>
                    <a:pt x="1471" y="645"/>
                    <a:pt x="1521" y="516"/>
                  </a:cubicBezTo>
                  <a:cubicBezTo>
                    <a:pt x="1548" y="448"/>
                    <a:pt x="1540" y="377"/>
                    <a:pt x="1494" y="320"/>
                  </a:cubicBezTo>
                  <a:cubicBezTo>
                    <a:pt x="1405" y="209"/>
                    <a:pt x="1242" y="163"/>
                    <a:pt x="1110" y="129"/>
                  </a:cubicBezTo>
                  <a:cubicBezTo>
                    <a:pt x="942" y="86"/>
                    <a:pt x="769" y="62"/>
                    <a:pt x="597" y="43"/>
                  </a:cubicBezTo>
                  <a:cubicBezTo>
                    <a:pt x="398" y="21"/>
                    <a:pt x="200" y="6"/>
                    <a:pt x="0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73" y="216"/>
                    <a:pt x="134" y="215"/>
                    <a:pt x="207" y="220"/>
                  </a:cubicBezTo>
                  <a:cubicBezTo>
                    <a:pt x="230" y="221"/>
                    <a:pt x="268" y="224"/>
                    <a:pt x="292" y="226"/>
                  </a:cubicBezTo>
                  <a:cubicBezTo>
                    <a:pt x="399" y="230"/>
                    <a:pt x="461" y="236"/>
                    <a:pt x="567" y="241"/>
                  </a:cubicBezTo>
                  <a:cubicBezTo>
                    <a:pt x="585" y="243"/>
                    <a:pt x="660" y="247"/>
                    <a:pt x="684" y="249"/>
                  </a:cubicBezTo>
                  <a:cubicBezTo>
                    <a:pt x="804" y="259"/>
                    <a:pt x="987" y="285"/>
                    <a:pt x="1013" y="394"/>
                  </a:cubicBezTo>
                  <a:cubicBezTo>
                    <a:pt x="1027" y="450"/>
                    <a:pt x="985" y="488"/>
                    <a:pt x="904" y="523"/>
                  </a:cubicBezTo>
                  <a:cubicBezTo>
                    <a:pt x="877" y="535"/>
                    <a:pt x="848" y="545"/>
                    <a:pt x="817" y="554"/>
                  </a:cubicBezTo>
                  <a:cubicBezTo>
                    <a:pt x="575" y="629"/>
                    <a:pt x="293" y="654"/>
                    <a:pt x="117" y="858"/>
                  </a:cubicBezTo>
                  <a:cubicBezTo>
                    <a:pt x="101" y="877"/>
                    <a:pt x="86" y="897"/>
                    <a:pt x="72" y="920"/>
                  </a:cubicBezTo>
                  <a:cubicBezTo>
                    <a:pt x="61" y="942"/>
                    <a:pt x="53" y="965"/>
                    <a:pt x="47" y="990"/>
                  </a:cubicBezTo>
                  <a:cubicBezTo>
                    <a:pt x="37" y="1031"/>
                    <a:pt x="38" y="1075"/>
                    <a:pt x="52" y="1121"/>
                  </a:cubicBezTo>
                  <a:cubicBezTo>
                    <a:pt x="131" y="1375"/>
                    <a:pt x="560" y="1449"/>
                    <a:pt x="849" y="1485"/>
                  </a:cubicBezTo>
                  <a:cubicBezTo>
                    <a:pt x="1101" y="1516"/>
                    <a:pt x="1361" y="1512"/>
                    <a:pt x="1613" y="1541"/>
                  </a:cubicBezTo>
                  <a:cubicBezTo>
                    <a:pt x="1884" y="1572"/>
                    <a:pt x="2086" y="1700"/>
                    <a:pt x="2144" y="1848"/>
                  </a:cubicBezTo>
                  <a:cubicBezTo>
                    <a:pt x="2185" y="1953"/>
                    <a:pt x="2172" y="2070"/>
                    <a:pt x="2125" y="2178"/>
                  </a:cubicBezTo>
                  <a:cubicBezTo>
                    <a:pt x="3414" y="2178"/>
                    <a:pt x="3414" y="2178"/>
                    <a:pt x="3414" y="2178"/>
                  </a:cubicBezTo>
                  <a:cubicBezTo>
                    <a:pt x="3414" y="2176"/>
                    <a:pt x="3413" y="2173"/>
                    <a:pt x="3413" y="217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0" y="1452563"/>
              <a:ext cx="8556625" cy="5446713"/>
            </a:xfrm>
            <a:custGeom>
              <a:avLst/>
              <a:gdLst>
                <a:gd name="T0" fmla="*/ 3261 w 3373"/>
                <a:gd name="T1" fmla="*/ 1875 h 2146"/>
                <a:gd name="T2" fmla="*/ 3165 w 3373"/>
                <a:gd name="T3" fmla="*/ 1736 h 2146"/>
                <a:gd name="T4" fmla="*/ 3059 w 3373"/>
                <a:gd name="T5" fmla="*/ 1619 h 2146"/>
                <a:gd name="T6" fmla="*/ 2870 w 3373"/>
                <a:gd name="T7" fmla="*/ 1463 h 2146"/>
                <a:gd name="T8" fmla="*/ 2702 w 3373"/>
                <a:gd name="T9" fmla="*/ 1359 h 2146"/>
                <a:gd name="T10" fmla="*/ 2492 w 3373"/>
                <a:gd name="T11" fmla="*/ 1263 h 2146"/>
                <a:gd name="T12" fmla="*/ 2259 w 3373"/>
                <a:gd name="T13" fmla="*/ 1189 h 2146"/>
                <a:gd name="T14" fmla="*/ 2044 w 3373"/>
                <a:gd name="T15" fmla="*/ 1145 h 2146"/>
                <a:gd name="T16" fmla="*/ 1824 w 3373"/>
                <a:gd name="T17" fmla="*/ 1123 h 2146"/>
                <a:gd name="T18" fmla="*/ 1631 w 3373"/>
                <a:gd name="T19" fmla="*/ 1121 h 2146"/>
                <a:gd name="T20" fmla="*/ 1404 w 3373"/>
                <a:gd name="T21" fmla="*/ 1125 h 2146"/>
                <a:gd name="T22" fmla="*/ 1340 w 3373"/>
                <a:gd name="T23" fmla="*/ 1126 h 2146"/>
                <a:gd name="T24" fmla="*/ 1141 w 3373"/>
                <a:gd name="T25" fmla="*/ 1126 h 2146"/>
                <a:gd name="T26" fmla="*/ 924 w 3373"/>
                <a:gd name="T27" fmla="*/ 1113 h 2146"/>
                <a:gd name="T28" fmla="*/ 743 w 3373"/>
                <a:gd name="T29" fmla="*/ 1060 h 2146"/>
                <a:gd name="T30" fmla="*/ 709 w 3373"/>
                <a:gd name="T31" fmla="*/ 1036 h 2146"/>
                <a:gd name="T32" fmla="*/ 675 w 3373"/>
                <a:gd name="T33" fmla="*/ 884 h 2146"/>
                <a:gd name="T34" fmla="*/ 779 w 3373"/>
                <a:gd name="T35" fmla="*/ 792 h 2146"/>
                <a:gd name="T36" fmla="*/ 990 w 3373"/>
                <a:gd name="T37" fmla="*/ 718 h 2146"/>
                <a:gd name="T38" fmla="*/ 1196 w 3373"/>
                <a:gd name="T39" fmla="*/ 666 h 2146"/>
                <a:gd name="T40" fmla="*/ 1397 w 3373"/>
                <a:gd name="T41" fmla="*/ 576 h 2146"/>
                <a:gd name="T42" fmla="*/ 1482 w 3373"/>
                <a:gd name="T43" fmla="*/ 469 h 2146"/>
                <a:gd name="T44" fmla="*/ 1420 w 3373"/>
                <a:gd name="T45" fmla="*/ 262 h 2146"/>
                <a:gd name="T46" fmla="*/ 1275 w 3373"/>
                <a:gd name="T47" fmla="*/ 173 h 2146"/>
                <a:gd name="T48" fmla="*/ 1094 w 3373"/>
                <a:gd name="T49" fmla="*/ 119 h 2146"/>
                <a:gd name="T50" fmla="*/ 1008 w 3373"/>
                <a:gd name="T51" fmla="*/ 98 h 2146"/>
                <a:gd name="T52" fmla="*/ 848 w 3373"/>
                <a:gd name="T53" fmla="*/ 72 h 2146"/>
                <a:gd name="T54" fmla="*/ 629 w 3373"/>
                <a:gd name="T55" fmla="*/ 45 h 2146"/>
                <a:gd name="T56" fmla="*/ 409 w 3373"/>
                <a:gd name="T57" fmla="*/ 20 h 2146"/>
                <a:gd name="T58" fmla="*/ 188 w 3373"/>
                <a:gd name="T59" fmla="*/ 3 h 2146"/>
                <a:gd name="T60" fmla="*/ 45 w 3373"/>
                <a:gd name="T61" fmla="*/ 0 h 2146"/>
                <a:gd name="T62" fmla="*/ 62 w 3373"/>
                <a:gd name="T63" fmla="*/ 9 h 2146"/>
                <a:gd name="T64" fmla="*/ 222 w 3373"/>
                <a:gd name="T65" fmla="*/ 14 h 2146"/>
                <a:gd name="T66" fmla="*/ 443 w 3373"/>
                <a:gd name="T67" fmla="*/ 33 h 2146"/>
                <a:gd name="T68" fmla="*/ 663 w 3373"/>
                <a:gd name="T69" fmla="*/ 58 h 2146"/>
                <a:gd name="T70" fmla="*/ 881 w 3373"/>
                <a:gd name="T71" fmla="*/ 87 h 2146"/>
                <a:gd name="T72" fmla="*/ 1024 w 3373"/>
                <a:gd name="T73" fmla="*/ 111 h 2146"/>
                <a:gd name="T74" fmla="*/ 1127 w 3373"/>
                <a:gd name="T75" fmla="*/ 138 h 2146"/>
                <a:gd name="T76" fmla="*/ 1306 w 3373"/>
                <a:gd name="T77" fmla="*/ 198 h 2146"/>
                <a:gd name="T78" fmla="*/ 1462 w 3373"/>
                <a:gd name="T79" fmla="*/ 335 h 2146"/>
                <a:gd name="T80" fmla="*/ 1456 w 3373"/>
                <a:gd name="T81" fmla="*/ 492 h 2146"/>
                <a:gd name="T82" fmla="*/ 1264 w 3373"/>
                <a:gd name="T83" fmla="*/ 629 h 2146"/>
                <a:gd name="T84" fmla="*/ 1072 w 3373"/>
                <a:gd name="T85" fmla="*/ 683 h 2146"/>
                <a:gd name="T86" fmla="*/ 850 w 3373"/>
                <a:gd name="T87" fmla="*/ 745 h 2146"/>
                <a:gd name="T88" fmla="*/ 691 w 3373"/>
                <a:gd name="T89" fmla="*/ 832 h 2146"/>
                <a:gd name="T90" fmla="*/ 686 w 3373"/>
                <a:gd name="T91" fmla="*/ 1029 h 2146"/>
                <a:gd name="T92" fmla="*/ 717 w 3373"/>
                <a:gd name="T93" fmla="*/ 1057 h 2146"/>
                <a:gd name="T94" fmla="*/ 805 w 3373"/>
                <a:gd name="T95" fmla="*/ 1102 h 2146"/>
                <a:gd name="T96" fmla="*/ 1008 w 3373"/>
                <a:gd name="T97" fmla="*/ 1136 h 2146"/>
                <a:gd name="T98" fmla="*/ 1212 w 3373"/>
                <a:gd name="T99" fmla="*/ 1142 h 2146"/>
                <a:gd name="T100" fmla="*/ 1360 w 3373"/>
                <a:gd name="T101" fmla="*/ 1143 h 2146"/>
                <a:gd name="T102" fmla="*/ 1470 w 3373"/>
                <a:gd name="T103" fmla="*/ 1141 h 2146"/>
                <a:gd name="T104" fmla="*/ 1696 w 3373"/>
                <a:gd name="T105" fmla="*/ 1137 h 2146"/>
                <a:gd name="T106" fmla="*/ 1919 w 3373"/>
                <a:gd name="T107" fmla="*/ 1147 h 2146"/>
                <a:gd name="T108" fmla="*/ 2137 w 3373"/>
                <a:gd name="T109" fmla="*/ 1179 h 2146"/>
                <a:gd name="T110" fmla="*/ 2350 w 3373"/>
                <a:gd name="T111" fmla="*/ 1233 h 2146"/>
                <a:gd name="T112" fmla="*/ 2557 w 3373"/>
                <a:gd name="T113" fmla="*/ 1309 h 2146"/>
                <a:gd name="T114" fmla="*/ 2759 w 3373"/>
                <a:gd name="T115" fmla="*/ 1411 h 2146"/>
                <a:gd name="T116" fmla="*/ 2952 w 3373"/>
                <a:gd name="T117" fmla="*/ 1546 h 2146"/>
                <a:gd name="T118" fmla="*/ 3131 w 3373"/>
                <a:gd name="T119" fmla="*/ 1722 h 2146"/>
                <a:gd name="T120" fmla="*/ 3225 w 3373"/>
                <a:gd name="T121" fmla="*/ 1851 h 2146"/>
                <a:gd name="T122" fmla="*/ 3338 w 3373"/>
                <a:gd name="T123" fmla="*/ 2097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73" h="2146">
                  <a:moveTo>
                    <a:pt x="3365" y="2116"/>
                  </a:moveTo>
                  <a:cubicBezTo>
                    <a:pt x="3363" y="2109"/>
                    <a:pt x="3361" y="2102"/>
                    <a:pt x="3359" y="2095"/>
                  </a:cubicBezTo>
                  <a:cubicBezTo>
                    <a:pt x="3355" y="2083"/>
                    <a:pt x="3351" y="2070"/>
                    <a:pt x="3347" y="2058"/>
                  </a:cubicBezTo>
                  <a:cubicBezTo>
                    <a:pt x="3340" y="2041"/>
                    <a:pt x="3334" y="2023"/>
                    <a:pt x="3327" y="2006"/>
                  </a:cubicBezTo>
                  <a:cubicBezTo>
                    <a:pt x="3321" y="1993"/>
                    <a:pt x="3315" y="1980"/>
                    <a:pt x="3309" y="1967"/>
                  </a:cubicBezTo>
                  <a:cubicBezTo>
                    <a:pt x="3308" y="1964"/>
                    <a:pt x="3307" y="1961"/>
                    <a:pt x="3306" y="1959"/>
                  </a:cubicBezTo>
                  <a:cubicBezTo>
                    <a:pt x="3299" y="1944"/>
                    <a:pt x="3291" y="1930"/>
                    <a:pt x="3284" y="1915"/>
                  </a:cubicBezTo>
                  <a:cubicBezTo>
                    <a:pt x="3276" y="1902"/>
                    <a:pt x="3269" y="1888"/>
                    <a:pt x="3261" y="1875"/>
                  </a:cubicBezTo>
                  <a:cubicBezTo>
                    <a:pt x="3255" y="1865"/>
                    <a:pt x="3250" y="1855"/>
                    <a:pt x="3244" y="1846"/>
                  </a:cubicBezTo>
                  <a:cubicBezTo>
                    <a:pt x="3242" y="1843"/>
                    <a:pt x="3240" y="1840"/>
                    <a:pt x="3238" y="1837"/>
                  </a:cubicBezTo>
                  <a:cubicBezTo>
                    <a:pt x="3234" y="1830"/>
                    <a:pt x="3229" y="1824"/>
                    <a:pt x="3225" y="1817"/>
                  </a:cubicBezTo>
                  <a:cubicBezTo>
                    <a:pt x="3221" y="1812"/>
                    <a:pt x="3218" y="1807"/>
                    <a:pt x="3214" y="1801"/>
                  </a:cubicBezTo>
                  <a:cubicBezTo>
                    <a:pt x="3211" y="1797"/>
                    <a:pt x="3208" y="1793"/>
                    <a:pt x="3205" y="1789"/>
                  </a:cubicBezTo>
                  <a:cubicBezTo>
                    <a:pt x="3200" y="1782"/>
                    <a:pt x="3195" y="1775"/>
                    <a:pt x="3190" y="1768"/>
                  </a:cubicBezTo>
                  <a:cubicBezTo>
                    <a:pt x="3188" y="1766"/>
                    <a:pt x="3186" y="1763"/>
                    <a:pt x="3185" y="1761"/>
                  </a:cubicBezTo>
                  <a:cubicBezTo>
                    <a:pt x="3178" y="1753"/>
                    <a:pt x="3172" y="1744"/>
                    <a:pt x="3165" y="1736"/>
                  </a:cubicBezTo>
                  <a:cubicBezTo>
                    <a:pt x="3165" y="1735"/>
                    <a:pt x="3164" y="1735"/>
                    <a:pt x="3164" y="1734"/>
                  </a:cubicBezTo>
                  <a:cubicBezTo>
                    <a:pt x="3156" y="1724"/>
                    <a:pt x="3148" y="1715"/>
                    <a:pt x="3140" y="1706"/>
                  </a:cubicBezTo>
                  <a:cubicBezTo>
                    <a:pt x="3132" y="1696"/>
                    <a:pt x="3123" y="1686"/>
                    <a:pt x="3115" y="1677"/>
                  </a:cubicBezTo>
                  <a:cubicBezTo>
                    <a:pt x="3106" y="1667"/>
                    <a:pt x="3098" y="1658"/>
                    <a:pt x="3089" y="1649"/>
                  </a:cubicBezTo>
                  <a:cubicBezTo>
                    <a:pt x="3083" y="1643"/>
                    <a:pt x="3078" y="1638"/>
                    <a:pt x="3072" y="1632"/>
                  </a:cubicBezTo>
                  <a:cubicBezTo>
                    <a:pt x="3071" y="1631"/>
                    <a:pt x="3070" y="1630"/>
                    <a:pt x="3070" y="1630"/>
                  </a:cubicBezTo>
                  <a:cubicBezTo>
                    <a:pt x="3069" y="1629"/>
                    <a:pt x="3068" y="1628"/>
                    <a:pt x="3068" y="1628"/>
                  </a:cubicBezTo>
                  <a:cubicBezTo>
                    <a:pt x="3065" y="1625"/>
                    <a:pt x="3062" y="1622"/>
                    <a:pt x="3059" y="1619"/>
                  </a:cubicBezTo>
                  <a:cubicBezTo>
                    <a:pt x="3050" y="1610"/>
                    <a:pt x="3041" y="1602"/>
                    <a:pt x="3033" y="1594"/>
                  </a:cubicBezTo>
                  <a:cubicBezTo>
                    <a:pt x="3024" y="1586"/>
                    <a:pt x="3015" y="1578"/>
                    <a:pt x="3006" y="1570"/>
                  </a:cubicBezTo>
                  <a:cubicBezTo>
                    <a:pt x="2997" y="1562"/>
                    <a:pt x="2988" y="1554"/>
                    <a:pt x="2979" y="1547"/>
                  </a:cubicBezTo>
                  <a:cubicBezTo>
                    <a:pt x="2975" y="1543"/>
                    <a:pt x="2971" y="1539"/>
                    <a:pt x="2966" y="1535"/>
                  </a:cubicBezTo>
                  <a:cubicBezTo>
                    <a:pt x="2962" y="1532"/>
                    <a:pt x="2957" y="1528"/>
                    <a:pt x="2952" y="1524"/>
                  </a:cubicBezTo>
                  <a:cubicBezTo>
                    <a:pt x="2943" y="1517"/>
                    <a:pt x="2934" y="1510"/>
                    <a:pt x="2925" y="1503"/>
                  </a:cubicBezTo>
                  <a:cubicBezTo>
                    <a:pt x="2916" y="1496"/>
                    <a:pt x="2907" y="1489"/>
                    <a:pt x="2898" y="1483"/>
                  </a:cubicBezTo>
                  <a:cubicBezTo>
                    <a:pt x="2889" y="1476"/>
                    <a:pt x="2880" y="1469"/>
                    <a:pt x="2870" y="1463"/>
                  </a:cubicBezTo>
                  <a:cubicBezTo>
                    <a:pt x="2866" y="1460"/>
                    <a:pt x="2861" y="1456"/>
                    <a:pt x="2856" y="1453"/>
                  </a:cubicBezTo>
                  <a:cubicBezTo>
                    <a:pt x="2852" y="1450"/>
                    <a:pt x="2847" y="1447"/>
                    <a:pt x="2843" y="1444"/>
                  </a:cubicBezTo>
                  <a:cubicBezTo>
                    <a:pt x="2833" y="1438"/>
                    <a:pt x="2824" y="1432"/>
                    <a:pt x="2815" y="1426"/>
                  </a:cubicBezTo>
                  <a:cubicBezTo>
                    <a:pt x="2805" y="1420"/>
                    <a:pt x="2796" y="1414"/>
                    <a:pt x="2787" y="1408"/>
                  </a:cubicBezTo>
                  <a:cubicBezTo>
                    <a:pt x="2777" y="1402"/>
                    <a:pt x="2768" y="1397"/>
                    <a:pt x="2758" y="1391"/>
                  </a:cubicBezTo>
                  <a:cubicBezTo>
                    <a:pt x="2752" y="1388"/>
                    <a:pt x="2746" y="1384"/>
                    <a:pt x="2740" y="1380"/>
                  </a:cubicBezTo>
                  <a:cubicBezTo>
                    <a:pt x="2737" y="1378"/>
                    <a:pt x="2733" y="1377"/>
                    <a:pt x="2730" y="1375"/>
                  </a:cubicBezTo>
                  <a:cubicBezTo>
                    <a:pt x="2721" y="1370"/>
                    <a:pt x="2711" y="1364"/>
                    <a:pt x="2702" y="1359"/>
                  </a:cubicBezTo>
                  <a:cubicBezTo>
                    <a:pt x="2692" y="1354"/>
                    <a:pt x="2682" y="1349"/>
                    <a:pt x="2673" y="1344"/>
                  </a:cubicBezTo>
                  <a:cubicBezTo>
                    <a:pt x="2663" y="1339"/>
                    <a:pt x="2654" y="1334"/>
                    <a:pt x="2644" y="1330"/>
                  </a:cubicBezTo>
                  <a:cubicBezTo>
                    <a:pt x="2635" y="1325"/>
                    <a:pt x="2625" y="1320"/>
                    <a:pt x="2615" y="1316"/>
                  </a:cubicBezTo>
                  <a:cubicBezTo>
                    <a:pt x="2606" y="1311"/>
                    <a:pt x="2596" y="1307"/>
                    <a:pt x="2586" y="1302"/>
                  </a:cubicBezTo>
                  <a:cubicBezTo>
                    <a:pt x="2576" y="1298"/>
                    <a:pt x="2567" y="1294"/>
                    <a:pt x="2557" y="1290"/>
                  </a:cubicBezTo>
                  <a:cubicBezTo>
                    <a:pt x="2547" y="1285"/>
                    <a:pt x="2537" y="1281"/>
                    <a:pt x="2528" y="1277"/>
                  </a:cubicBezTo>
                  <a:cubicBezTo>
                    <a:pt x="2518" y="1273"/>
                    <a:pt x="2508" y="1269"/>
                    <a:pt x="2498" y="1266"/>
                  </a:cubicBezTo>
                  <a:cubicBezTo>
                    <a:pt x="2496" y="1265"/>
                    <a:pt x="2494" y="1264"/>
                    <a:pt x="2492" y="1263"/>
                  </a:cubicBezTo>
                  <a:cubicBezTo>
                    <a:pt x="2484" y="1260"/>
                    <a:pt x="2476" y="1257"/>
                    <a:pt x="2469" y="1254"/>
                  </a:cubicBezTo>
                  <a:cubicBezTo>
                    <a:pt x="2459" y="1251"/>
                    <a:pt x="2449" y="1247"/>
                    <a:pt x="2439" y="1244"/>
                  </a:cubicBezTo>
                  <a:cubicBezTo>
                    <a:pt x="2429" y="1240"/>
                    <a:pt x="2419" y="1237"/>
                    <a:pt x="2409" y="1233"/>
                  </a:cubicBezTo>
                  <a:cubicBezTo>
                    <a:pt x="2399" y="1230"/>
                    <a:pt x="2389" y="1227"/>
                    <a:pt x="2379" y="1223"/>
                  </a:cubicBezTo>
                  <a:cubicBezTo>
                    <a:pt x="2369" y="1220"/>
                    <a:pt x="2359" y="1217"/>
                    <a:pt x="2349" y="1214"/>
                  </a:cubicBezTo>
                  <a:cubicBezTo>
                    <a:pt x="2339" y="1211"/>
                    <a:pt x="2329" y="1208"/>
                    <a:pt x="2319" y="1205"/>
                  </a:cubicBezTo>
                  <a:cubicBezTo>
                    <a:pt x="2309" y="1202"/>
                    <a:pt x="2299" y="1200"/>
                    <a:pt x="2289" y="1197"/>
                  </a:cubicBezTo>
                  <a:cubicBezTo>
                    <a:pt x="2279" y="1194"/>
                    <a:pt x="2269" y="1191"/>
                    <a:pt x="2259" y="1189"/>
                  </a:cubicBezTo>
                  <a:cubicBezTo>
                    <a:pt x="2249" y="1186"/>
                    <a:pt x="2240" y="1184"/>
                    <a:pt x="2230" y="1182"/>
                  </a:cubicBezTo>
                  <a:cubicBezTo>
                    <a:pt x="2230" y="1182"/>
                    <a:pt x="2229" y="1181"/>
                    <a:pt x="2228" y="1181"/>
                  </a:cubicBezTo>
                  <a:cubicBezTo>
                    <a:pt x="2218" y="1179"/>
                    <a:pt x="2208" y="1176"/>
                    <a:pt x="2198" y="1174"/>
                  </a:cubicBezTo>
                  <a:cubicBezTo>
                    <a:pt x="2188" y="1172"/>
                    <a:pt x="2177" y="1170"/>
                    <a:pt x="2167" y="1168"/>
                  </a:cubicBezTo>
                  <a:cubicBezTo>
                    <a:pt x="2157" y="1165"/>
                    <a:pt x="2147" y="1163"/>
                    <a:pt x="2136" y="1161"/>
                  </a:cubicBezTo>
                  <a:cubicBezTo>
                    <a:pt x="2126" y="1159"/>
                    <a:pt x="2116" y="1157"/>
                    <a:pt x="2106" y="1156"/>
                  </a:cubicBezTo>
                  <a:cubicBezTo>
                    <a:pt x="2095" y="1154"/>
                    <a:pt x="2085" y="1152"/>
                    <a:pt x="2075" y="1150"/>
                  </a:cubicBezTo>
                  <a:cubicBezTo>
                    <a:pt x="2064" y="1149"/>
                    <a:pt x="2054" y="1147"/>
                    <a:pt x="2044" y="1145"/>
                  </a:cubicBezTo>
                  <a:cubicBezTo>
                    <a:pt x="2033" y="1144"/>
                    <a:pt x="2023" y="1142"/>
                    <a:pt x="2012" y="1141"/>
                  </a:cubicBezTo>
                  <a:cubicBezTo>
                    <a:pt x="2002" y="1139"/>
                    <a:pt x="1992" y="1138"/>
                    <a:pt x="1981" y="1137"/>
                  </a:cubicBezTo>
                  <a:cubicBezTo>
                    <a:pt x="1974" y="1136"/>
                    <a:pt x="1968" y="1135"/>
                    <a:pt x="1961" y="1134"/>
                  </a:cubicBezTo>
                  <a:cubicBezTo>
                    <a:pt x="1957" y="1134"/>
                    <a:pt x="1953" y="1134"/>
                    <a:pt x="1950" y="1133"/>
                  </a:cubicBezTo>
                  <a:cubicBezTo>
                    <a:pt x="1939" y="1132"/>
                    <a:pt x="1929" y="1131"/>
                    <a:pt x="1918" y="1130"/>
                  </a:cubicBezTo>
                  <a:cubicBezTo>
                    <a:pt x="1908" y="1129"/>
                    <a:pt x="1897" y="1128"/>
                    <a:pt x="1887" y="1127"/>
                  </a:cubicBezTo>
                  <a:cubicBezTo>
                    <a:pt x="1876" y="1126"/>
                    <a:pt x="1866" y="1125"/>
                    <a:pt x="1855" y="1125"/>
                  </a:cubicBezTo>
                  <a:cubicBezTo>
                    <a:pt x="1845" y="1124"/>
                    <a:pt x="1835" y="1123"/>
                    <a:pt x="1824" y="1123"/>
                  </a:cubicBezTo>
                  <a:cubicBezTo>
                    <a:pt x="1824" y="1123"/>
                    <a:pt x="1824" y="1123"/>
                    <a:pt x="1823" y="1123"/>
                  </a:cubicBezTo>
                  <a:cubicBezTo>
                    <a:pt x="1813" y="1122"/>
                    <a:pt x="1802" y="1122"/>
                    <a:pt x="1792" y="1121"/>
                  </a:cubicBezTo>
                  <a:cubicBezTo>
                    <a:pt x="1781" y="1121"/>
                    <a:pt x="1770" y="1121"/>
                    <a:pt x="1760" y="1120"/>
                  </a:cubicBezTo>
                  <a:cubicBezTo>
                    <a:pt x="1749" y="1120"/>
                    <a:pt x="1738" y="1120"/>
                    <a:pt x="1727" y="1120"/>
                  </a:cubicBezTo>
                  <a:cubicBezTo>
                    <a:pt x="1717" y="1120"/>
                    <a:pt x="1706" y="1120"/>
                    <a:pt x="1695" y="1120"/>
                  </a:cubicBezTo>
                  <a:cubicBezTo>
                    <a:pt x="1693" y="1120"/>
                    <a:pt x="1690" y="1120"/>
                    <a:pt x="1687" y="1120"/>
                  </a:cubicBezTo>
                  <a:cubicBezTo>
                    <a:pt x="1663" y="1120"/>
                    <a:pt x="1663" y="1120"/>
                    <a:pt x="1663" y="1120"/>
                  </a:cubicBezTo>
                  <a:cubicBezTo>
                    <a:pt x="1631" y="1121"/>
                    <a:pt x="1631" y="1121"/>
                    <a:pt x="1631" y="1121"/>
                  </a:cubicBezTo>
                  <a:cubicBezTo>
                    <a:pt x="1598" y="1121"/>
                    <a:pt x="1598" y="1121"/>
                    <a:pt x="1598" y="1121"/>
                  </a:cubicBezTo>
                  <a:cubicBezTo>
                    <a:pt x="1566" y="1122"/>
                    <a:pt x="1566" y="1122"/>
                    <a:pt x="1566" y="1122"/>
                  </a:cubicBezTo>
                  <a:cubicBezTo>
                    <a:pt x="1534" y="1123"/>
                    <a:pt x="1534" y="1123"/>
                    <a:pt x="1534" y="1123"/>
                  </a:cubicBezTo>
                  <a:cubicBezTo>
                    <a:pt x="1501" y="1123"/>
                    <a:pt x="1501" y="1123"/>
                    <a:pt x="1501" y="1123"/>
                  </a:cubicBezTo>
                  <a:cubicBezTo>
                    <a:pt x="1469" y="1124"/>
                    <a:pt x="1469" y="1124"/>
                    <a:pt x="1469" y="1124"/>
                  </a:cubicBezTo>
                  <a:cubicBezTo>
                    <a:pt x="1437" y="1125"/>
                    <a:pt x="1437" y="1125"/>
                    <a:pt x="1437" y="1125"/>
                  </a:cubicBezTo>
                  <a:cubicBezTo>
                    <a:pt x="1414" y="1125"/>
                    <a:pt x="1414" y="1125"/>
                    <a:pt x="1414" y="1125"/>
                  </a:cubicBezTo>
                  <a:cubicBezTo>
                    <a:pt x="1404" y="1125"/>
                    <a:pt x="1404" y="1125"/>
                    <a:pt x="1404" y="1125"/>
                  </a:cubicBezTo>
                  <a:cubicBezTo>
                    <a:pt x="1380" y="1126"/>
                    <a:pt x="1380" y="1126"/>
                    <a:pt x="1380" y="1126"/>
                  </a:cubicBezTo>
                  <a:cubicBezTo>
                    <a:pt x="1372" y="1126"/>
                    <a:pt x="1372" y="1126"/>
                    <a:pt x="1372" y="1126"/>
                  </a:cubicBezTo>
                  <a:cubicBezTo>
                    <a:pt x="1363" y="1126"/>
                    <a:pt x="1363" y="1126"/>
                    <a:pt x="1363" y="1126"/>
                  </a:cubicBezTo>
                  <a:cubicBezTo>
                    <a:pt x="1359" y="1126"/>
                    <a:pt x="1359" y="1126"/>
                    <a:pt x="1359" y="1126"/>
                  </a:cubicBezTo>
                  <a:cubicBezTo>
                    <a:pt x="1357" y="1126"/>
                    <a:pt x="1357" y="1126"/>
                    <a:pt x="1357" y="1126"/>
                  </a:cubicBezTo>
                  <a:cubicBezTo>
                    <a:pt x="1354" y="1126"/>
                    <a:pt x="1354" y="1126"/>
                    <a:pt x="1354" y="1126"/>
                  </a:cubicBezTo>
                  <a:cubicBezTo>
                    <a:pt x="1346" y="1126"/>
                    <a:pt x="1346" y="1126"/>
                    <a:pt x="1346" y="1126"/>
                  </a:cubicBezTo>
                  <a:cubicBezTo>
                    <a:pt x="1344" y="1126"/>
                    <a:pt x="1342" y="1126"/>
                    <a:pt x="1340" y="1126"/>
                  </a:cubicBezTo>
                  <a:cubicBezTo>
                    <a:pt x="1329" y="1126"/>
                    <a:pt x="1318" y="1126"/>
                    <a:pt x="1307" y="1126"/>
                  </a:cubicBezTo>
                  <a:cubicBezTo>
                    <a:pt x="1297" y="1126"/>
                    <a:pt x="1287" y="1126"/>
                    <a:pt x="1277" y="1126"/>
                  </a:cubicBezTo>
                  <a:cubicBezTo>
                    <a:pt x="1277" y="1126"/>
                    <a:pt x="1276" y="1126"/>
                    <a:pt x="1275" y="1126"/>
                  </a:cubicBezTo>
                  <a:cubicBezTo>
                    <a:pt x="1264" y="1126"/>
                    <a:pt x="1254" y="1126"/>
                    <a:pt x="1243" y="1126"/>
                  </a:cubicBezTo>
                  <a:cubicBezTo>
                    <a:pt x="1232" y="1126"/>
                    <a:pt x="1221" y="1126"/>
                    <a:pt x="1211" y="1126"/>
                  </a:cubicBezTo>
                  <a:cubicBezTo>
                    <a:pt x="1200" y="1126"/>
                    <a:pt x="1189" y="1126"/>
                    <a:pt x="1178" y="1126"/>
                  </a:cubicBezTo>
                  <a:cubicBezTo>
                    <a:pt x="1168" y="1126"/>
                    <a:pt x="1157" y="1126"/>
                    <a:pt x="1146" y="1126"/>
                  </a:cubicBezTo>
                  <a:cubicBezTo>
                    <a:pt x="1145" y="1126"/>
                    <a:pt x="1143" y="1126"/>
                    <a:pt x="1141" y="1126"/>
                  </a:cubicBezTo>
                  <a:cubicBezTo>
                    <a:pt x="1132" y="1126"/>
                    <a:pt x="1123" y="1126"/>
                    <a:pt x="1114" y="1125"/>
                  </a:cubicBezTo>
                  <a:cubicBezTo>
                    <a:pt x="1104" y="1125"/>
                    <a:pt x="1093" y="1125"/>
                    <a:pt x="1082" y="1125"/>
                  </a:cubicBezTo>
                  <a:cubicBezTo>
                    <a:pt x="1072" y="1124"/>
                    <a:pt x="1061" y="1124"/>
                    <a:pt x="1050" y="1123"/>
                  </a:cubicBezTo>
                  <a:cubicBezTo>
                    <a:pt x="1040" y="1123"/>
                    <a:pt x="1029" y="1122"/>
                    <a:pt x="1019" y="1122"/>
                  </a:cubicBezTo>
                  <a:cubicBezTo>
                    <a:pt x="1014" y="1121"/>
                    <a:pt x="1009" y="1121"/>
                    <a:pt x="1005" y="1121"/>
                  </a:cubicBezTo>
                  <a:cubicBezTo>
                    <a:pt x="999" y="1120"/>
                    <a:pt x="993" y="1120"/>
                    <a:pt x="987" y="1119"/>
                  </a:cubicBezTo>
                  <a:cubicBezTo>
                    <a:pt x="976" y="1118"/>
                    <a:pt x="966" y="1117"/>
                    <a:pt x="955" y="1116"/>
                  </a:cubicBezTo>
                  <a:cubicBezTo>
                    <a:pt x="945" y="1115"/>
                    <a:pt x="934" y="1114"/>
                    <a:pt x="924" y="1113"/>
                  </a:cubicBezTo>
                  <a:cubicBezTo>
                    <a:pt x="914" y="1111"/>
                    <a:pt x="903" y="1110"/>
                    <a:pt x="893" y="1108"/>
                  </a:cubicBezTo>
                  <a:cubicBezTo>
                    <a:pt x="885" y="1107"/>
                    <a:pt x="878" y="1105"/>
                    <a:pt x="870" y="1104"/>
                  </a:cubicBezTo>
                  <a:cubicBezTo>
                    <a:pt x="867" y="1103"/>
                    <a:pt x="865" y="1103"/>
                    <a:pt x="862" y="1102"/>
                  </a:cubicBezTo>
                  <a:cubicBezTo>
                    <a:pt x="852" y="1100"/>
                    <a:pt x="842" y="1097"/>
                    <a:pt x="832" y="1095"/>
                  </a:cubicBezTo>
                  <a:cubicBezTo>
                    <a:pt x="823" y="1092"/>
                    <a:pt x="814" y="1090"/>
                    <a:pt x="805" y="1087"/>
                  </a:cubicBezTo>
                  <a:cubicBezTo>
                    <a:pt x="804" y="1087"/>
                    <a:pt x="803" y="1086"/>
                    <a:pt x="802" y="1086"/>
                  </a:cubicBezTo>
                  <a:cubicBezTo>
                    <a:pt x="792" y="1082"/>
                    <a:pt x="782" y="1079"/>
                    <a:pt x="772" y="1075"/>
                  </a:cubicBezTo>
                  <a:cubicBezTo>
                    <a:pt x="762" y="1070"/>
                    <a:pt x="752" y="1066"/>
                    <a:pt x="743" y="1060"/>
                  </a:cubicBezTo>
                  <a:cubicBezTo>
                    <a:pt x="743" y="1060"/>
                    <a:pt x="743" y="1060"/>
                    <a:pt x="743" y="1060"/>
                  </a:cubicBezTo>
                  <a:cubicBezTo>
                    <a:pt x="741" y="1059"/>
                    <a:pt x="738" y="1058"/>
                    <a:pt x="736" y="1056"/>
                  </a:cubicBezTo>
                  <a:cubicBezTo>
                    <a:pt x="734" y="1055"/>
                    <a:pt x="731" y="1053"/>
                    <a:pt x="729" y="1052"/>
                  </a:cubicBezTo>
                  <a:cubicBezTo>
                    <a:pt x="722" y="1047"/>
                    <a:pt x="722" y="1047"/>
                    <a:pt x="722" y="1047"/>
                  </a:cubicBezTo>
                  <a:cubicBezTo>
                    <a:pt x="720" y="1045"/>
                    <a:pt x="718" y="1043"/>
                    <a:pt x="715" y="1042"/>
                  </a:cubicBezTo>
                  <a:cubicBezTo>
                    <a:pt x="715" y="1042"/>
                    <a:pt x="715" y="1042"/>
                    <a:pt x="715" y="1042"/>
                  </a:cubicBezTo>
                  <a:cubicBezTo>
                    <a:pt x="712" y="1039"/>
                    <a:pt x="712" y="1039"/>
                    <a:pt x="712" y="1039"/>
                  </a:cubicBezTo>
                  <a:cubicBezTo>
                    <a:pt x="709" y="1036"/>
                    <a:pt x="709" y="1036"/>
                    <a:pt x="709" y="1036"/>
                  </a:cubicBezTo>
                  <a:cubicBezTo>
                    <a:pt x="704" y="1032"/>
                    <a:pt x="704" y="1032"/>
                    <a:pt x="704" y="1032"/>
                  </a:cubicBezTo>
                  <a:cubicBezTo>
                    <a:pt x="703" y="1031"/>
                    <a:pt x="702" y="1030"/>
                    <a:pt x="701" y="1029"/>
                  </a:cubicBezTo>
                  <a:cubicBezTo>
                    <a:pt x="700" y="1027"/>
                    <a:pt x="698" y="1025"/>
                    <a:pt x="696" y="1023"/>
                  </a:cubicBezTo>
                  <a:cubicBezTo>
                    <a:pt x="695" y="1022"/>
                    <a:pt x="694" y="1020"/>
                    <a:pt x="693" y="1019"/>
                  </a:cubicBezTo>
                  <a:cubicBezTo>
                    <a:pt x="684" y="1007"/>
                    <a:pt x="676" y="993"/>
                    <a:pt x="671" y="978"/>
                  </a:cubicBezTo>
                  <a:cubicBezTo>
                    <a:pt x="670" y="973"/>
                    <a:pt x="668" y="969"/>
                    <a:pt x="667" y="964"/>
                  </a:cubicBezTo>
                  <a:cubicBezTo>
                    <a:pt x="662" y="943"/>
                    <a:pt x="663" y="920"/>
                    <a:pt x="669" y="899"/>
                  </a:cubicBezTo>
                  <a:cubicBezTo>
                    <a:pt x="671" y="894"/>
                    <a:pt x="673" y="889"/>
                    <a:pt x="675" y="884"/>
                  </a:cubicBezTo>
                  <a:cubicBezTo>
                    <a:pt x="676" y="882"/>
                    <a:pt x="677" y="879"/>
                    <a:pt x="678" y="877"/>
                  </a:cubicBezTo>
                  <a:cubicBezTo>
                    <a:pt x="683" y="869"/>
                    <a:pt x="683" y="869"/>
                    <a:pt x="683" y="869"/>
                  </a:cubicBezTo>
                  <a:cubicBezTo>
                    <a:pt x="688" y="860"/>
                    <a:pt x="695" y="852"/>
                    <a:pt x="703" y="844"/>
                  </a:cubicBezTo>
                  <a:cubicBezTo>
                    <a:pt x="703" y="844"/>
                    <a:pt x="703" y="844"/>
                    <a:pt x="703" y="844"/>
                  </a:cubicBezTo>
                  <a:cubicBezTo>
                    <a:pt x="711" y="836"/>
                    <a:pt x="719" y="829"/>
                    <a:pt x="728" y="822"/>
                  </a:cubicBezTo>
                  <a:cubicBezTo>
                    <a:pt x="733" y="819"/>
                    <a:pt x="737" y="816"/>
                    <a:pt x="742" y="813"/>
                  </a:cubicBezTo>
                  <a:cubicBezTo>
                    <a:pt x="747" y="810"/>
                    <a:pt x="752" y="807"/>
                    <a:pt x="756" y="804"/>
                  </a:cubicBezTo>
                  <a:cubicBezTo>
                    <a:pt x="764" y="800"/>
                    <a:pt x="772" y="796"/>
                    <a:pt x="779" y="792"/>
                  </a:cubicBezTo>
                  <a:cubicBezTo>
                    <a:pt x="791" y="786"/>
                    <a:pt x="803" y="780"/>
                    <a:pt x="815" y="775"/>
                  </a:cubicBezTo>
                  <a:cubicBezTo>
                    <a:pt x="816" y="775"/>
                    <a:pt x="817" y="775"/>
                    <a:pt x="817" y="774"/>
                  </a:cubicBezTo>
                  <a:cubicBezTo>
                    <a:pt x="828" y="770"/>
                    <a:pt x="840" y="765"/>
                    <a:pt x="851" y="761"/>
                  </a:cubicBezTo>
                  <a:cubicBezTo>
                    <a:pt x="863" y="757"/>
                    <a:pt x="874" y="753"/>
                    <a:pt x="886" y="749"/>
                  </a:cubicBezTo>
                  <a:cubicBezTo>
                    <a:pt x="898" y="745"/>
                    <a:pt x="909" y="741"/>
                    <a:pt x="921" y="738"/>
                  </a:cubicBezTo>
                  <a:cubicBezTo>
                    <a:pt x="929" y="735"/>
                    <a:pt x="938" y="733"/>
                    <a:pt x="946" y="730"/>
                  </a:cubicBezTo>
                  <a:cubicBezTo>
                    <a:pt x="949" y="730"/>
                    <a:pt x="952" y="729"/>
                    <a:pt x="955" y="728"/>
                  </a:cubicBezTo>
                  <a:cubicBezTo>
                    <a:pt x="967" y="725"/>
                    <a:pt x="978" y="721"/>
                    <a:pt x="990" y="718"/>
                  </a:cubicBezTo>
                  <a:cubicBezTo>
                    <a:pt x="1001" y="715"/>
                    <a:pt x="1013" y="712"/>
                    <a:pt x="1024" y="710"/>
                  </a:cubicBezTo>
                  <a:cubicBezTo>
                    <a:pt x="1036" y="707"/>
                    <a:pt x="1047" y="704"/>
                    <a:pt x="1058" y="701"/>
                  </a:cubicBezTo>
                  <a:cubicBezTo>
                    <a:pt x="1065" y="699"/>
                    <a:pt x="1071" y="698"/>
                    <a:pt x="1078" y="696"/>
                  </a:cubicBezTo>
                  <a:cubicBezTo>
                    <a:pt x="1083" y="695"/>
                    <a:pt x="1088" y="694"/>
                    <a:pt x="1093" y="693"/>
                  </a:cubicBezTo>
                  <a:cubicBezTo>
                    <a:pt x="1104" y="690"/>
                    <a:pt x="1115" y="687"/>
                    <a:pt x="1127" y="684"/>
                  </a:cubicBezTo>
                  <a:cubicBezTo>
                    <a:pt x="1133" y="683"/>
                    <a:pt x="1138" y="682"/>
                    <a:pt x="1144" y="680"/>
                  </a:cubicBezTo>
                  <a:cubicBezTo>
                    <a:pt x="1150" y="679"/>
                    <a:pt x="1155" y="677"/>
                    <a:pt x="1161" y="676"/>
                  </a:cubicBezTo>
                  <a:cubicBezTo>
                    <a:pt x="1173" y="673"/>
                    <a:pt x="1184" y="669"/>
                    <a:pt x="1196" y="666"/>
                  </a:cubicBezTo>
                  <a:cubicBezTo>
                    <a:pt x="1200" y="665"/>
                    <a:pt x="1205" y="663"/>
                    <a:pt x="1210" y="662"/>
                  </a:cubicBezTo>
                  <a:cubicBezTo>
                    <a:pt x="1217" y="660"/>
                    <a:pt x="1224" y="658"/>
                    <a:pt x="1230" y="655"/>
                  </a:cubicBezTo>
                  <a:cubicBezTo>
                    <a:pt x="1242" y="652"/>
                    <a:pt x="1254" y="648"/>
                    <a:pt x="1265" y="643"/>
                  </a:cubicBezTo>
                  <a:cubicBezTo>
                    <a:pt x="1277" y="639"/>
                    <a:pt x="1289" y="634"/>
                    <a:pt x="1301" y="629"/>
                  </a:cubicBezTo>
                  <a:cubicBezTo>
                    <a:pt x="1313" y="624"/>
                    <a:pt x="1325" y="619"/>
                    <a:pt x="1337" y="613"/>
                  </a:cubicBezTo>
                  <a:cubicBezTo>
                    <a:pt x="1337" y="612"/>
                    <a:pt x="1338" y="612"/>
                    <a:pt x="1338" y="612"/>
                  </a:cubicBezTo>
                  <a:cubicBezTo>
                    <a:pt x="1350" y="606"/>
                    <a:pt x="1362" y="599"/>
                    <a:pt x="1374" y="592"/>
                  </a:cubicBezTo>
                  <a:cubicBezTo>
                    <a:pt x="1382" y="587"/>
                    <a:pt x="1390" y="582"/>
                    <a:pt x="1397" y="576"/>
                  </a:cubicBezTo>
                  <a:cubicBezTo>
                    <a:pt x="1403" y="572"/>
                    <a:pt x="1408" y="568"/>
                    <a:pt x="1413" y="564"/>
                  </a:cubicBezTo>
                  <a:cubicBezTo>
                    <a:pt x="1426" y="554"/>
                    <a:pt x="1437" y="542"/>
                    <a:pt x="1448" y="529"/>
                  </a:cubicBezTo>
                  <a:cubicBezTo>
                    <a:pt x="1451" y="526"/>
                    <a:pt x="1453" y="523"/>
                    <a:pt x="1456" y="519"/>
                  </a:cubicBezTo>
                  <a:cubicBezTo>
                    <a:pt x="1460" y="513"/>
                    <a:pt x="1464" y="507"/>
                    <a:pt x="1468" y="501"/>
                  </a:cubicBezTo>
                  <a:cubicBezTo>
                    <a:pt x="1469" y="498"/>
                    <a:pt x="1471" y="496"/>
                    <a:pt x="1472" y="493"/>
                  </a:cubicBezTo>
                  <a:cubicBezTo>
                    <a:pt x="1473" y="490"/>
                    <a:pt x="1475" y="488"/>
                    <a:pt x="1476" y="485"/>
                  </a:cubicBezTo>
                  <a:cubicBezTo>
                    <a:pt x="1479" y="477"/>
                    <a:pt x="1479" y="477"/>
                    <a:pt x="1479" y="477"/>
                  </a:cubicBezTo>
                  <a:cubicBezTo>
                    <a:pt x="1480" y="474"/>
                    <a:pt x="1481" y="472"/>
                    <a:pt x="1482" y="469"/>
                  </a:cubicBezTo>
                  <a:cubicBezTo>
                    <a:pt x="1490" y="447"/>
                    <a:pt x="1495" y="424"/>
                    <a:pt x="1494" y="401"/>
                  </a:cubicBezTo>
                  <a:cubicBezTo>
                    <a:pt x="1494" y="400"/>
                    <a:pt x="1494" y="400"/>
                    <a:pt x="1494" y="400"/>
                  </a:cubicBezTo>
                  <a:cubicBezTo>
                    <a:pt x="1494" y="400"/>
                    <a:pt x="1494" y="400"/>
                    <a:pt x="1494" y="400"/>
                  </a:cubicBezTo>
                  <a:cubicBezTo>
                    <a:pt x="1493" y="392"/>
                    <a:pt x="1496" y="396"/>
                    <a:pt x="1491" y="376"/>
                  </a:cubicBezTo>
                  <a:cubicBezTo>
                    <a:pt x="1487" y="358"/>
                    <a:pt x="1477" y="343"/>
                    <a:pt x="1469" y="327"/>
                  </a:cubicBezTo>
                  <a:cubicBezTo>
                    <a:pt x="1463" y="316"/>
                    <a:pt x="1456" y="305"/>
                    <a:pt x="1448" y="295"/>
                  </a:cubicBezTo>
                  <a:cubicBezTo>
                    <a:pt x="1447" y="293"/>
                    <a:pt x="1446" y="292"/>
                    <a:pt x="1445" y="291"/>
                  </a:cubicBezTo>
                  <a:cubicBezTo>
                    <a:pt x="1437" y="281"/>
                    <a:pt x="1429" y="271"/>
                    <a:pt x="1420" y="262"/>
                  </a:cubicBezTo>
                  <a:cubicBezTo>
                    <a:pt x="1420" y="262"/>
                    <a:pt x="1419" y="262"/>
                    <a:pt x="1419" y="262"/>
                  </a:cubicBezTo>
                  <a:cubicBezTo>
                    <a:pt x="1418" y="261"/>
                    <a:pt x="1417" y="260"/>
                    <a:pt x="1416" y="258"/>
                  </a:cubicBezTo>
                  <a:cubicBezTo>
                    <a:pt x="1407" y="250"/>
                    <a:pt x="1398" y="243"/>
                    <a:pt x="1389" y="236"/>
                  </a:cubicBezTo>
                  <a:cubicBezTo>
                    <a:pt x="1380" y="229"/>
                    <a:pt x="1371" y="222"/>
                    <a:pt x="1361" y="217"/>
                  </a:cubicBezTo>
                  <a:cubicBezTo>
                    <a:pt x="1360" y="216"/>
                    <a:pt x="1359" y="215"/>
                    <a:pt x="1358" y="215"/>
                  </a:cubicBezTo>
                  <a:cubicBezTo>
                    <a:pt x="1350" y="210"/>
                    <a:pt x="1341" y="205"/>
                    <a:pt x="1333" y="200"/>
                  </a:cubicBezTo>
                  <a:cubicBezTo>
                    <a:pt x="1323" y="195"/>
                    <a:pt x="1314" y="190"/>
                    <a:pt x="1304" y="186"/>
                  </a:cubicBezTo>
                  <a:cubicBezTo>
                    <a:pt x="1294" y="182"/>
                    <a:pt x="1285" y="177"/>
                    <a:pt x="1275" y="173"/>
                  </a:cubicBezTo>
                  <a:cubicBezTo>
                    <a:pt x="1268" y="171"/>
                    <a:pt x="1262" y="168"/>
                    <a:pt x="1255" y="166"/>
                  </a:cubicBezTo>
                  <a:cubicBezTo>
                    <a:pt x="1252" y="165"/>
                    <a:pt x="1248" y="163"/>
                    <a:pt x="1245" y="162"/>
                  </a:cubicBezTo>
                  <a:cubicBezTo>
                    <a:pt x="1235" y="159"/>
                    <a:pt x="1225" y="155"/>
                    <a:pt x="1215" y="152"/>
                  </a:cubicBezTo>
                  <a:cubicBezTo>
                    <a:pt x="1205" y="149"/>
                    <a:pt x="1195" y="146"/>
                    <a:pt x="1185" y="143"/>
                  </a:cubicBezTo>
                  <a:cubicBezTo>
                    <a:pt x="1175" y="140"/>
                    <a:pt x="1165" y="137"/>
                    <a:pt x="1155" y="135"/>
                  </a:cubicBezTo>
                  <a:cubicBezTo>
                    <a:pt x="1152" y="134"/>
                    <a:pt x="1149" y="133"/>
                    <a:pt x="1146" y="132"/>
                  </a:cubicBezTo>
                  <a:cubicBezTo>
                    <a:pt x="1139" y="130"/>
                    <a:pt x="1132" y="128"/>
                    <a:pt x="1125" y="127"/>
                  </a:cubicBezTo>
                  <a:cubicBezTo>
                    <a:pt x="1115" y="124"/>
                    <a:pt x="1104" y="121"/>
                    <a:pt x="1094" y="119"/>
                  </a:cubicBezTo>
                  <a:cubicBezTo>
                    <a:pt x="1093" y="118"/>
                    <a:pt x="1092" y="118"/>
                    <a:pt x="1091" y="118"/>
                  </a:cubicBezTo>
                  <a:cubicBezTo>
                    <a:pt x="1064" y="111"/>
                    <a:pt x="1064" y="111"/>
                    <a:pt x="1064" y="111"/>
                  </a:cubicBezTo>
                  <a:cubicBezTo>
                    <a:pt x="1036" y="104"/>
                    <a:pt x="1036" y="104"/>
                    <a:pt x="1036" y="104"/>
                  </a:cubicBezTo>
                  <a:cubicBezTo>
                    <a:pt x="1034" y="103"/>
                    <a:pt x="1034" y="103"/>
                    <a:pt x="1034" y="103"/>
                  </a:cubicBezTo>
                  <a:cubicBezTo>
                    <a:pt x="1029" y="102"/>
                    <a:pt x="1029" y="102"/>
                    <a:pt x="1029" y="102"/>
                  </a:cubicBezTo>
                  <a:cubicBezTo>
                    <a:pt x="1025" y="101"/>
                    <a:pt x="1025" y="101"/>
                    <a:pt x="1025" y="101"/>
                  </a:cubicBezTo>
                  <a:cubicBezTo>
                    <a:pt x="1024" y="101"/>
                    <a:pt x="1023" y="100"/>
                    <a:pt x="1022" y="100"/>
                  </a:cubicBezTo>
                  <a:cubicBezTo>
                    <a:pt x="1008" y="98"/>
                    <a:pt x="1008" y="98"/>
                    <a:pt x="1008" y="98"/>
                  </a:cubicBezTo>
                  <a:cubicBezTo>
                    <a:pt x="1006" y="97"/>
                    <a:pt x="1005" y="97"/>
                    <a:pt x="1003" y="97"/>
                  </a:cubicBezTo>
                  <a:cubicBezTo>
                    <a:pt x="995" y="95"/>
                    <a:pt x="987" y="94"/>
                    <a:pt x="980" y="92"/>
                  </a:cubicBezTo>
                  <a:cubicBezTo>
                    <a:pt x="977" y="92"/>
                    <a:pt x="975" y="91"/>
                    <a:pt x="972" y="91"/>
                  </a:cubicBezTo>
                  <a:cubicBezTo>
                    <a:pt x="962" y="89"/>
                    <a:pt x="951" y="87"/>
                    <a:pt x="941" y="86"/>
                  </a:cubicBezTo>
                  <a:cubicBezTo>
                    <a:pt x="935" y="85"/>
                    <a:pt x="929" y="84"/>
                    <a:pt x="923" y="83"/>
                  </a:cubicBezTo>
                  <a:cubicBezTo>
                    <a:pt x="919" y="82"/>
                    <a:pt x="915" y="81"/>
                    <a:pt x="910" y="81"/>
                  </a:cubicBezTo>
                  <a:cubicBezTo>
                    <a:pt x="900" y="79"/>
                    <a:pt x="889" y="78"/>
                    <a:pt x="879" y="76"/>
                  </a:cubicBezTo>
                  <a:cubicBezTo>
                    <a:pt x="869" y="75"/>
                    <a:pt x="858" y="73"/>
                    <a:pt x="848" y="72"/>
                  </a:cubicBezTo>
                  <a:cubicBezTo>
                    <a:pt x="837" y="70"/>
                    <a:pt x="827" y="69"/>
                    <a:pt x="817" y="67"/>
                  </a:cubicBezTo>
                  <a:cubicBezTo>
                    <a:pt x="806" y="66"/>
                    <a:pt x="796" y="65"/>
                    <a:pt x="785" y="63"/>
                  </a:cubicBezTo>
                  <a:cubicBezTo>
                    <a:pt x="775" y="62"/>
                    <a:pt x="765" y="61"/>
                    <a:pt x="754" y="59"/>
                  </a:cubicBezTo>
                  <a:cubicBezTo>
                    <a:pt x="744" y="58"/>
                    <a:pt x="733" y="57"/>
                    <a:pt x="723" y="56"/>
                  </a:cubicBezTo>
                  <a:cubicBezTo>
                    <a:pt x="714" y="55"/>
                    <a:pt x="706" y="54"/>
                    <a:pt x="698" y="53"/>
                  </a:cubicBezTo>
                  <a:cubicBezTo>
                    <a:pt x="691" y="52"/>
                    <a:pt x="691" y="52"/>
                    <a:pt x="691" y="52"/>
                  </a:cubicBezTo>
                  <a:cubicBezTo>
                    <a:pt x="660" y="48"/>
                    <a:pt x="660" y="48"/>
                    <a:pt x="660" y="48"/>
                  </a:cubicBezTo>
                  <a:cubicBezTo>
                    <a:pt x="629" y="45"/>
                    <a:pt x="629" y="45"/>
                    <a:pt x="629" y="45"/>
                  </a:cubicBezTo>
                  <a:cubicBezTo>
                    <a:pt x="597" y="41"/>
                    <a:pt x="597" y="41"/>
                    <a:pt x="597" y="41"/>
                  </a:cubicBezTo>
                  <a:cubicBezTo>
                    <a:pt x="566" y="37"/>
                    <a:pt x="566" y="37"/>
                    <a:pt x="566" y="37"/>
                  </a:cubicBezTo>
                  <a:cubicBezTo>
                    <a:pt x="535" y="34"/>
                    <a:pt x="535" y="34"/>
                    <a:pt x="535" y="34"/>
                  </a:cubicBezTo>
                  <a:cubicBezTo>
                    <a:pt x="503" y="30"/>
                    <a:pt x="503" y="30"/>
                    <a:pt x="503" y="30"/>
                  </a:cubicBezTo>
                  <a:cubicBezTo>
                    <a:pt x="472" y="27"/>
                    <a:pt x="472" y="27"/>
                    <a:pt x="472" y="27"/>
                  </a:cubicBezTo>
                  <a:cubicBezTo>
                    <a:pt x="471" y="26"/>
                    <a:pt x="471" y="26"/>
                    <a:pt x="471" y="26"/>
                  </a:cubicBezTo>
                  <a:cubicBezTo>
                    <a:pt x="461" y="25"/>
                    <a:pt x="451" y="24"/>
                    <a:pt x="441" y="23"/>
                  </a:cubicBezTo>
                  <a:cubicBezTo>
                    <a:pt x="430" y="22"/>
                    <a:pt x="420" y="21"/>
                    <a:pt x="409" y="20"/>
                  </a:cubicBezTo>
                  <a:cubicBezTo>
                    <a:pt x="399" y="19"/>
                    <a:pt x="388" y="18"/>
                    <a:pt x="378" y="17"/>
                  </a:cubicBezTo>
                  <a:cubicBezTo>
                    <a:pt x="367" y="16"/>
                    <a:pt x="357" y="15"/>
                    <a:pt x="346" y="14"/>
                  </a:cubicBezTo>
                  <a:cubicBezTo>
                    <a:pt x="336" y="13"/>
                    <a:pt x="325" y="12"/>
                    <a:pt x="315" y="11"/>
                  </a:cubicBezTo>
                  <a:cubicBezTo>
                    <a:pt x="304" y="10"/>
                    <a:pt x="294" y="9"/>
                    <a:pt x="283" y="9"/>
                  </a:cubicBezTo>
                  <a:cubicBezTo>
                    <a:pt x="272" y="8"/>
                    <a:pt x="262" y="7"/>
                    <a:pt x="251" y="6"/>
                  </a:cubicBezTo>
                  <a:cubicBezTo>
                    <a:pt x="249" y="6"/>
                    <a:pt x="247" y="6"/>
                    <a:pt x="244" y="6"/>
                  </a:cubicBezTo>
                  <a:cubicBezTo>
                    <a:pt x="236" y="5"/>
                    <a:pt x="228" y="5"/>
                    <a:pt x="220" y="4"/>
                  </a:cubicBezTo>
                  <a:cubicBezTo>
                    <a:pt x="209" y="4"/>
                    <a:pt x="198" y="3"/>
                    <a:pt x="188" y="3"/>
                  </a:cubicBezTo>
                  <a:cubicBezTo>
                    <a:pt x="177" y="2"/>
                    <a:pt x="167" y="2"/>
                    <a:pt x="156" y="1"/>
                  </a:cubicBezTo>
                  <a:cubicBezTo>
                    <a:pt x="147" y="1"/>
                    <a:pt x="139" y="1"/>
                    <a:pt x="131" y="1"/>
                  </a:cubicBezTo>
                  <a:cubicBezTo>
                    <a:pt x="128" y="1"/>
                    <a:pt x="126" y="0"/>
                    <a:pt x="124" y="0"/>
                  </a:cubicBezTo>
                  <a:cubicBezTo>
                    <a:pt x="117" y="0"/>
                    <a:pt x="109" y="0"/>
                    <a:pt x="10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9" y="0"/>
                    <a:pt x="33" y="0"/>
                    <a:pt x="27" y="0"/>
                  </a:cubicBezTo>
                  <a:cubicBezTo>
                    <a:pt x="24" y="1"/>
                    <a:pt x="20" y="1"/>
                    <a:pt x="17" y="1"/>
                  </a:cubicBezTo>
                  <a:cubicBezTo>
                    <a:pt x="11" y="1"/>
                    <a:pt x="6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10"/>
                    <a:pt x="14" y="10"/>
                    <a:pt x="21" y="10"/>
                  </a:cubicBezTo>
                  <a:cubicBezTo>
                    <a:pt x="24" y="9"/>
                    <a:pt x="27" y="9"/>
                    <a:pt x="30" y="9"/>
                  </a:cubicBezTo>
                  <a:cubicBezTo>
                    <a:pt x="36" y="9"/>
                    <a:pt x="43" y="9"/>
                    <a:pt x="49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13" y="9"/>
                    <a:pt x="120" y="9"/>
                    <a:pt x="127" y="9"/>
                  </a:cubicBezTo>
                  <a:cubicBezTo>
                    <a:pt x="129" y="9"/>
                    <a:pt x="132" y="9"/>
                    <a:pt x="134" y="10"/>
                  </a:cubicBezTo>
                  <a:cubicBezTo>
                    <a:pt x="143" y="10"/>
                    <a:pt x="151" y="10"/>
                    <a:pt x="159" y="10"/>
                  </a:cubicBezTo>
                  <a:cubicBezTo>
                    <a:pt x="169" y="11"/>
                    <a:pt x="180" y="11"/>
                    <a:pt x="191" y="12"/>
                  </a:cubicBezTo>
                  <a:cubicBezTo>
                    <a:pt x="201" y="12"/>
                    <a:pt x="212" y="13"/>
                    <a:pt x="222" y="14"/>
                  </a:cubicBezTo>
                  <a:cubicBezTo>
                    <a:pt x="231" y="14"/>
                    <a:pt x="240" y="15"/>
                    <a:pt x="248" y="15"/>
                  </a:cubicBezTo>
                  <a:cubicBezTo>
                    <a:pt x="250" y="15"/>
                    <a:pt x="252" y="15"/>
                    <a:pt x="254" y="16"/>
                  </a:cubicBezTo>
                  <a:cubicBezTo>
                    <a:pt x="265" y="16"/>
                    <a:pt x="275" y="17"/>
                    <a:pt x="286" y="18"/>
                  </a:cubicBezTo>
                  <a:cubicBezTo>
                    <a:pt x="296" y="19"/>
                    <a:pt x="307" y="20"/>
                    <a:pt x="317" y="20"/>
                  </a:cubicBezTo>
                  <a:cubicBezTo>
                    <a:pt x="328" y="21"/>
                    <a:pt x="338" y="22"/>
                    <a:pt x="349" y="23"/>
                  </a:cubicBezTo>
                  <a:cubicBezTo>
                    <a:pt x="359" y="24"/>
                    <a:pt x="370" y="25"/>
                    <a:pt x="380" y="26"/>
                  </a:cubicBezTo>
                  <a:cubicBezTo>
                    <a:pt x="391" y="27"/>
                    <a:pt x="401" y="28"/>
                    <a:pt x="412" y="29"/>
                  </a:cubicBezTo>
                  <a:cubicBezTo>
                    <a:pt x="422" y="30"/>
                    <a:pt x="433" y="32"/>
                    <a:pt x="443" y="33"/>
                  </a:cubicBezTo>
                  <a:cubicBezTo>
                    <a:pt x="454" y="34"/>
                    <a:pt x="464" y="35"/>
                    <a:pt x="475" y="36"/>
                  </a:cubicBezTo>
                  <a:cubicBezTo>
                    <a:pt x="475" y="36"/>
                    <a:pt x="475" y="36"/>
                    <a:pt x="475" y="36"/>
                  </a:cubicBezTo>
                  <a:cubicBezTo>
                    <a:pt x="506" y="40"/>
                    <a:pt x="506" y="40"/>
                    <a:pt x="506" y="40"/>
                  </a:cubicBezTo>
                  <a:cubicBezTo>
                    <a:pt x="537" y="44"/>
                    <a:pt x="537" y="44"/>
                    <a:pt x="537" y="44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600" y="51"/>
                    <a:pt x="600" y="51"/>
                    <a:pt x="600" y="51"/>
                  </a:cubicBezTo>
                  <a:cubicBezTo>
                    <a:pt x="631" y="55"/>
                    <a:pt x="631" y="55"/>
                    <a:pt x="631" y="55"/>
                  </a:cubicBezTo>
                  <a:cubicBezTo>
                    <a:pt x="663" y="58"/>
                    <a:pt x="663" y="58"/>
                    <a:pt x="663" y="58"/>
                  </a:cubicBezTo>
                  <a:cubicBezTo>
                    <a:pt x="694" y="62"/>
                    <a:pt x="694" y="62"/>
                    <a:pt x="694" y="62"/>
                  </a:cubicBezTo>
                  <a:cubicBezTo>
                    <a:pt x="701" y="63"/>
                    <a:pt x="701" y="63"/>
                    <a:pt x="701" y="63"/>
                  </a:cubicBezTo>
                  <a:cubicBezTo>
                    <a:pt x="709" y="64"/>
                    <a:pt x="717" y="65"/>
                    <a:pt x="725" y="66"/>
                  </a:cubicBezTo>
                  <a:cubicBezTo>
                    <a:pt x="736" y="67"/>
                    <a:pt x="746" y="68"/>
                    <a:pt x="757" y="70"/>
                  </a:cubicBezTo>
                  <a:cubicBezTo>
                    <a:pt x="767" y="71"/>
                    <a:pt x="777" y="72"/>
                    <a:pt x="788" y="74"/>
                  </a:cubicBezTo>
                  <a:cubicBezTo>
                    <a:pt x="798" y="75"/>
                    <a:pt x="809" y="76"/>
                    <a:pt x="819" y="78"/>
                  </a:cubicBezTo>
                  <a:cubicBezTo>
                    <a:pt x="830" y="79"/>
                    <a:pt x="840" y="81"/>
                    <a:pt x="850" y="82"/>
                  </a:cubicBezTo>
                  <a:cubicBezTo>
                    <a:pt x="861" y="84"/>
                    <a:pt x="871" y="85"/>
                    <a:pt x="881" y="87"/>
                  </a:cubicBezTo>
                  <a:cubicBezTo>
                    <a:pt x="892" y="88"/>
                    <a:pt x="902" y="90"/>
                    <a:pt x="913" y="91"/>
                  </a:cubicBezTo>
                  <a:cubicBezTo>
                    <a:pt x="917" y="92"/>
                    <a:pt x="922" y="93"/>
                    <a:pt x="926" y="94"/>
                  </a:cubicBezTo>
                  <a:cubicBezTo>
                    <a:pt x="932" y="94"/>
                    <a:pt x="938" y="95"/>
                    <a:pt x="944" y="96"/>
                  </a:cubicBezTo>
                  <a:cubicBezTo>
                    <a:pt x="954" y="98"/>
                    <a:pt x="964" y="100"/>
                    <a:pt x="974" y="102"/>
                  </a:cubicBezTo>
                  <a:cubicBezTo>
                    <a:pt x="977" y="102"/>
                    <a:pt x="980" y="103"/>
                    <a:pt x="982" y="103"/>
                  </a:cubicBezTo>
                  <a:cubicBezTo>
                    <a:pt x="990" y="105"/>
                    <a:pt x="998" y="106"/>
                    <a:pt x="1005" y="107"/>
                  </a:cubicBezTo>
                  <a:cubicBezTo>
                    <a:pt x="1007" y="108"/>
                    <a:pt x="1009" y="108"/>
                    <a:pt x="1010" y="108"/>
                  </a:cubicBezTo>
                  <a:cubicBezTo>
                    <a:pt x="1024" y="111"/>
                    <a:pt x="1024" y="111"/>
                    <a:pt x="1024" y="111"/>
                  </a:cubicBezTo>
                  <a:cubicBezTo>
                    <a:pt x="1025" y="111"/>
                    <a:pt x="1027" y="112"/>
                    <a:pt x="1028" y="112"/>
                  </a:cubicBezTo>
                  <a:cubicBezTo>
                    <a:pt x="1031" y="113"/>
                    <a:pt x="1031" y="113"/>
                    <a:pt x="1031" y="113"/>
                  </a:cubicBezTo>
                  <a:cubicBezTo>
                    <a:pt x="1036" y="114"/>
                    <a:pt x="1036" y="114"/>
                    <a:pt x="1036" y="114"/>
                  </a:cubicBezTo>
                  <a:cubicBezTo>
                    <a:pt x="1038" y="114"/>
                    <a:pt x="1038" y="114"/>
                    <a:pt x="1038" y="114"/>
                  </a:cubicBezTo>
                  <a:cubicBezTo>
                    <a:pt x="1066" y="122"/>
                    <a:pt x="1066" y="122"/>
                    <a:pt x="1066" y="122"/>
                  </a:cubicBezTo>
                  <a:cubicBezTo>
                    <a:pt x="1093" y="129"/>
                    <a:pt x="1093" y="129"/>
                    <a:pt x="1093" y="129"/>
                  </a:cubicBezTo>
                  <a:cubicBezTo>
                    <a:pt x="1094" y="129"/>
                    <a:pt x="1095" y="129"/>
                    <a:pt x="1097" y="130"/>
                  </a:cubicBezTo>
                  <a:cubicBezTo>
                    <a:pt x="1107" y="132"/>
                    <a:pt x="1117" y="135"/>
                    <a:pt x="1127" y="138"/>
                  </a:cubicBezTo>
                  <a:cubicBezTo>
                    <a:pt x="1134" y="139"/>
                    <a:pt x="1141" y="141"/>
                    <a:pt x="1148" y="143"/>
                  </a:cubicBezTo>
                  <a:cubicBezTo>
                    <a:pt x="1151" y="144"/>
                    <a:pt x="1154" y="145"/>
                    <a:pt x="1157" y="146"/>
                  </a:cubicBezTo>
                  <a:cubicBezTo>
                    <a:pt x="1167" y="148"/>
                    <a:pt x="1177" y="151"/>
                    <a:pt x="1188" y="154"/>
                  </a:cubicBezTo>
                  <a:cubicBezTo>
                    <a:pt x="1198" y="157"/>
                    <a:pt x="1208" y="160"/>
                    <a:pt x="1218" y="164"/>
                  </a:cubicBezTo>
                  <a:cubicBezTo>
                    <a:pt x="1228" y="167"/>
                    <a:pt x="1237" y="170"/>
                    <a:pt x="1247" y="174"/>
                  </a:cubicBezTo>
                  <a:cubicBezTo>
                    <a:pt x="1250" y="175"/>
                    <a:pt x="1253" y="176"/>
                    <a:pt x="1256" y="177"/>
                  </a:cubicBezTo>
                  <a:cubicBezTo>
                    <a:pt x="1263" y="179"/>
                    <a:pt x="1270" y="182"/>
                    <a:pt x="1277" y="185"/>
                  </a:cubicBezTo>
                  <a:cubicBezTo>
                    <a:pt x="1287" y="189"/>
                    <a:pt x="1297" y="193"/>
                    <a:pt x="1306" y="198"/>
                  </a:cubicBezTo>
                  <a:cubicBezTo>
                    <a:pt x="1316" y="202"/>
                    <a:pt x="1326" y="207"/>
                    <a:pt x="1335" y="212"/>
                  </a:cubicBezTo>
                  <a:cubicBezTo>
                    <a:pt x="1343" y="216"/>
                    <a:pt x="1351" y="221"/>
                    <a:pt x="1358" y="225"/>
                  </a:cubicBezTo>
                  <a:cubicBezTo>
                    <a:pt x="1360" y="226"/>
                    <a:pt x="1362" y="228"/>
                    <a:pt x="1363" y="229"/>
                  </a:cubicBezTo>
                  <a:cubicBezTo>
                    <a:pt x="1373" y="235"/>
                    <a:pt x="1382" y="241"/>
                    <a:pt x="1391" y="248"/>
                  </a:cubicBezTo>
                  <a:cubicBezTo>
                    <a:pt x="1399" y="254"/>
                    <a:pt x="1406" y="261"/>
                    <a:pt x="1414" y="268"/>
                  </a:cubicBezTo>
                  <a:cubicBezTo>
                    <a:pt x="1422" y="276"/>
                    <a:pt x="1431" y="286"/>
                    <a:pt x="1438" y="296"/>
                  </a:cubicBezTo>
                  <a:cubicBezTo>
                    <a:pt x="1438" y="296"/>
                    <a:pt x="1439" y="296"/>
                    <a:pt x="1439" y="297"/>
                  </a:cubicBezTo>
                  <a:cubicBezTo>
                    <a:pt x="1448" y="309"/>
                    <a:pt x="1455" y="322"/>
                    <a:pt x="1462" y="335"/>
                  </a:cubicBezTo>
                  <a:cubicBezTo>
                    <a:pt x="1470" y="353"/>
                    <a:pt x="1477" y="372"/>
                    <a:pt x="1481" y="391"/>
                  </a:cubicBezTo>
                  <a:cubicBezTo>
                    <a:pt x="1481" y="393"/>
                    <a:pt x="1482" y="398"/>
                    <a:pt x="1482" y="399"/>
                  </a:cubicBezTo>
                  <a:cubicBezTo>
                    <a:pt x="1482" y="422"/>
                    <a:pt x="1478" y="441"/>
                    <a:pt x="1470" y="462"/>
                  </a:cubicBezTo>
                  <a:cubicBezTo>
                    <a:pt x="1469" y="465"/>
                    <a:pt x="1468" y="467"/>
                    <a:pt x="1467" y="470"/>
                  </a:cubicBezTo>
                  <a:cubicBezTo>
                    <a:pt x="1464" y="478"/>
                    <a:pt x="1464" y="478"/>
                    <a:pt x="1464" y="478"/>
                  </a:cubicBezTo>
                  <a:cubicBezTo>
                    <a:pt x="1463" y="480"/>
                    <a:pt x="1462" y="483"/>
                    <a:pt x="1460" y="485"/>
                  </a:cubicBezTo>
                  <a:cubicBezTo>
                    <a:pt x="1459" y="487"/>
                    <a:pt x="1458" y="489"/>
                    <a:pt x="1457" y="490"/>
                  </a:cubicBezTo>
                  <a:cubicBezTo>
                    <a:pt x="1457" y="491"/>
                    <a:pt x="1457" y="492"/>
                    <a:pt x="1456" y="492"/>
                  </a:cubicBezTo>
                  <a:cubicBezTo>
                    <a:pt x="1451" y="502"/>
                    <a:pt x="1444" y="511"/>
                    <a:pt x="1437" y="520"/>
                  </a:cubicBezTo>
                  <a:cubicBezTo>
                    <a:pt x="1430" y="529"/>
                    <a:pt x="1421" y="538"/>
                    <a:pt x="1412" y="546"/>
                  </a:cubicBezTo>
                  <a:cubicBezTo>
                    <a:pt x="1405" y="553"/>
                    <a:pt x="1396" y="559"/>
                    <a:pt x="1388" y="565"/>
                  </a:cubicBezTo>
                  <a:cubicBezTo>
                    <a:pt x="1383" y="569"/>
                    <a:pt x="1378" y="572"/>
                    <a:pt x="1373" y="575"/>
                  </a:cubicBezTo>
                  <a:cubicBezTo>
                    <a:pt x="1361" y="583"/>
                    <a:pt x="1348" y="590"/>
                    <a:pt x="1336" y="597"/>
                  </a:cubicBezTo>
                  <a:cubicBezTo>
                    <a:pt x="1334" y="598"/>
                    <a:pt x="1332" y="599"/>
                    <a:pt x="1330" y="600"/>
                  </a:cubicBezTo>
                  <a:cubicBezTo>
                    <a:pt x="1320" y="605"/>
                    <a:pt x="1310" y="610"/>
                    <a:pt x="1299" y="614"/>
                  </a:cubicBezTo>
                  <a:cubicBezTo>
                    <a:pt x="1288" y="619"/>
                    <a:pt x="1276" y="624"/>
                    <a:pt x="1264" y="629"/>
                  </a:cubicBezTo>
                  <a:cubicBezTo>
                    <a:pt x="1252" y="633"/>
                    <a:pt x="1240" y="637"/>
                    <a:pt x="1229" y="641"/>
                  </a:cubicBezTo>
                  <a:cubicBezTo>
                    <a:pt x="1220" y="644"/>
                    <a:pt x="1212" y="646"/>
                    <a:pt x="1204" y="649"/>
                  </a:cubicBezTo>
                  <a:cubicBezTo>
                    <a:pt x="1200" y="650"/>
                    <a:pt x="1197" y="651"/>
                    <a:pt x="1194" y="652"/>
                  </a:cubicBezTo>
                  <a:cubicBezTo>
                    <a:pt x="1182" y="655"/>
                    <a:pt x="1171" y="658"/>
                    <a:pt x="1159" y="661"/>
                  </a:cubicBezTo>
                  <a:cubicBezTo>
                    <a:pt x="1152" y="663"/>
                    <a:pt x="1145" y="665"/>
                    <a:pt x="1138" y="667"/>
                  </a:cubicBezTo>
                  <a:cubicBezTo>
                    <a:pt x="1134" y="668"/>
                    <a:pt x="1129" y="669"/>
                    <a:pt x="1125" y="670"/>
                  </a:cubicBezTo>
                  <a:cubicBezTo>
                    <a:pt x="1114" y="673"/>
                    <a:pt x="1102" y="676"/>
                    <a:pt x="1091" y="678"/>
                  </a:cubicBezTo>
                  <a:cubicBezTo>
                    <a:pt x="1085" y="680"/>
                    <a:pt x="1078" y="681"/>
                    <a:pt x="1072" y="683"/>
                  </a:cubicBezTo>
                  <a:cubicBezTo>
                    <a:pt x="1067" y="684"/>
                    <a:pt x="1062" y="685"/>
                    <a:pt x="1057" y="687"/>
                  </a:cubicBezTo>
                  <a:cubicBezTo>
                    <a:pt x="1045" y="689"/>
                    <a:pt x="1034" y="692"/>
                    <a:pt x="1023" y="695"/>
                  </a:cubicBezTo>
                  <a:cubicBezTo>
                    <a:pt x="1011" y="698"/>
                    <a:pt x="1000" y="701"/>
                    <a:pt x="988" y="704"/>
                  </a:cubicBezTo>
                  <a:cubicBezTo>
                    <a:pt x="977" y="707"/>
                    <a:pt x="965" y="710"/>
                    <a:pt x="954" y="713"/>
                  </a:cubicBezTo>
                  <a:cubicBezTo>
                    <a:pt x="949" y="714"/>
                    <a:pt x="944" y="716"/>
                    <a:pt x="939" y="717"/>
                  </a:cubicBezTo>
                  <a:cubicBezTo>
                    <a:pt x="933" y="719"/>
                    <a:pt x="926" y="721"/>
                    <a:pt x="920" y="723"/>
                  </a:cubicBezTo>
                  <a:cubicBezTo>
                    <a:pt x="908" y="726"/>
                    <a:pt x="896" y="730"/>
                    <a:pt x="885" y="733"/>
                  </a:cubicBezTo>
                  <a:cubicBezTo>
                    <a:pt x="873" y="737"/>
                    <a:pt x="861" y="741"/>
                    <a:pt x="850" y="745"/>
                  </a:cubicBezTo>
                  <a:cubicBezTo>
                    <a:pt x="838" y="750"/>
                    <a:pt x="826" y="754"/>
                    <a:pt x="814" y="759"/>
                  </a:cubicBezTo>
                  <a:cubicBezTo>
                    <a:pt x="813" y="760"/>
                    <a:pt x="811" y="760"/>
                    <a:pt x="809" y="761"/>
                  </a:cubicBezTo>
                  <a:cubicBezTo>
                    <a:pt x="799" y="765"/>
                    <a:pt x="789" y="770"/>
                    <a:pt x="778" y="775"/>
                  </a:cubicBezTo>
                  <a:cubicBezTo>
                    <a:pt x="768" y="780"/>
                    <a:pt x="757" y="785"/>
                    <a:pt x="747" y="791"/>
                  </a:cubicBezTo>
                  <a:cubicBezTo>
                    <a:pt x="745" y="792"/>
                    <a:pt x="743" y="793"/>
                    <a:pt x="742" y="794"/>
                  </a:cubicBezTo>
                  <a:cubicBezTo>
                    <a:pt x="734" y="799"/>
                    <a:pt x="726" y="804"/>
                    <a:pt x="718" y="810"/>
                  </a:cubicBezTo>
                  <a:cubicBezTo>
                    <a:pt x="713" y="814"/>
                    <a:pt x="708" y="818"/>
                    <a:pt x="703" y="822"/>
                  </a:cubicBezTo>
                  <a:cubicBezTo>
                    <a:pt x="699" y="825"/>
                    <a:pt x="695" y="829"/>
                    <a:pt x="691" y="832"/>
                  </a:cubicBezTo>
                  <a:cubicBezTo>
                    <a:pt x="683" y="841"/>
                    <a:pt x="676" y="850"/>
                    <a:pt x="670" y="860"/>
                  </a:cubicBezTo>
                  <a:cubicBezTo>
                    <a:pt x="665" y="868"/>
                    <a:pt x="665" y="868"/>
                    <a:pt x="665" y="868"/>
                  </a:cubicBezTo>
                  <a:cubicBezTo>
                    <a:pt x="664" y="870"/>
                    <a:pt x="663" y="873"/>
                    <a:pt x="661" y="876"/>
                  </a:cubicBezTo>
                  <a:cubicBezTo>
                    <a:pt x="659" y="881"/>
                    <a:pt x="657" y="887"/>
                    <a:pt x="655" y="892"/>
                  </a:cubicBezTo>
                  <a:cubicBezTo>
                    <a:pt x="649" y="915"/>
                    <a:pt x="647" y="940"/>
                    <a:pt x="653" y="963"/>
                  </a:cubicBezTo>
                  <a:cubicBezTo>
                    <a:pt x="655" y="973"/>
                    <a:pt x="658" y="983"/>
                    <a:pt x="663" y="992"/>
                  </a:cubicBezTo>
                  <a:cubicBezTo>
                    <a:pt x="668" y="1004"/>
                    <a:pt x="675" y="1015"/>
                    <a:pt x="684" y="1026"/>
                  </a:cubicBezTo>
                  <a:cubicBezTo>
                    <a:pt x="684" y="1027"/>
                    <a:pt x="685" y="1028"/>
                    <a:pt x="686" y="1029"/>
                  </a:cubicBezTo>
                  <a:cubicBezTo>
                    <a:pt x="687" y="1030"/>
                    <a:pt x="688" y="1031"/>
                    <a:pt x="689" y="1032"/>
                  </a:cubicBezTo>
                  <a:cubicBezTo>
                    <a:pt x="691" y="1034"/>
                    <a:pt x="693" y="1037"/>
                    <a:pt x="695" y="1039"/>
                  </a:cubicBezTo>
                  <a:cubicBezTo>
                    <a:pt x="697" y="1040"/>
                    <a:pt x="697" y="1040"/>
                    <a:pt x="697" y="1040"/>
                  </a:cubicBezTo>
                  <a:cubicBezTo>
                    <a:pt x="697" y="1041"/>
                    <a:pt x="698" y="1042"/>
                    <a:pt x="699" y="1043"/>
                  </a:cubicBezTo>
                  <a:cubicBezTo>
                    <a:pt x="706" y="1049"/>
                    <a:pt x="706" y="1049"/>
                    <a:pt x="706" y="1049"/>
                  </a:cubicBezTo>
                  <a:cubicBezTo>
                    <a:pt x="709" y="1052"/>
                    <a:pt x="709" y="1052"/>
                    <a:pt x="709" y="1052"/>
                  </a:cubicBezTo>
                  <a:cubicBezTo>
                    <a:pt x="713" y="1054"/>
                    <a:pt x="713" y="1054"/>
                    <a:pt x="713" y="1054"/>
                  </a:cubicBezTo>
                  <a:cubicBezTo>
                    <a:pt x="714" y="1055"/>
                    <a:pt x="715" y="1056"/>
                    <a:pt x="717" y="1057"/>
                  </a:cubicBezTo>
                  <a:cubicBezTo>
                    <a:pt x="717" y="1058"/>
                    <a:pt x="718" y="1059"/>
                    <a:pt x="719" y="1060"/>
                  </a:cubicBezTo>
                  <a:cubicBezTo>
                    <a:pt x="727" y="1065"/>
                    <a:pt x="727" y="1065"/>
                    <a:pt x="727" y="1065"/>
                  </a:cubicBezTo>
                  <a:cubicBezTo>
                    <a:pt x="729" y="1067"/>
                    <a:pt x="732" y="1068"/>
                    <a:pt x="734" y="1070"/>
                  </a:cubicBezTo>
                  <a:cubicBezTo>
                    <a:pt x="737" y="1071"/>
                    <a:pt x="739" y="1073"/>
                    <a:pt x="742" y="1074"/>
                  </a:cubicBezTo>
                  <a:cubicBezTo>
                    <a:pt x="743" y="1075"/>
                    <a:pt x="744" y="1075"/>
                    <a:pt x="744" y="1076"/>
                  </a:cubicBezTo>
                  <a:cubicBezTo>
                    <a:pt x="754" y="1081"/>
                    <a:pt x="764" y="1086"/>
                    <a:pt x="773" y="1090"/>
                  </a:cubicBezTo>
                  <a:cubicBezTo>
                    <a:pt x="783" y="1094"/>
                    <a:pt x="793" y="1098"/>
                    <a:pt x="803" y="1101"/>
                  </a:cubicBezTo>
                  <a:cubicBezTo>
                    <a:pt x="804" y="1101"/>
                    <a:pt x="804" y="1101"/>
                    <a:pt x="805" y="1102"/>
                  </a:cubicBezTo>
                  <a:cubicBezTo>
                    <a:pt x="814" y="1105"/>
                    <a:pt x="824" y="1107"/>
                    <a:pt x="833" y="1110"/>
                  </a:cubicBezTo>
                  <a:cubicBezTo>
                    <a:pt x="843" y="1113"/>
                    <a:pt x="853" y="1115"/>
                    <a:pt x="863" y="1117"/>
                  </a:cubicBezTo>
                  <a:cubicBezTo>
                    <a:pt x="866" y="1118"/>
                    <a:pt x="869" y="1118"/>
                    <a:pt x="872" y="1119"/>
                  </a:cubicBezTo>
                  <a:cubicBezTo>
                    <a:pt x="879" y="1120"/>
                    <a:pt x="887" y="1122"/>
                    <a:pt x="894" y="1123"/>
                  </a:cubicBezTo>
                  <a:cubicBezTo>
                    <a:pt x="905" y="1125"/>
                    <a:pt x="915" y="1126"/>
                    <a:pt x="925" y="1128"/>
                  </a:cubicBezTo>
                  <a:cubicBezTo>
                    <a:pt x="936" y="1129"/>
                    <a:pt x="946" y="1131"/>
                    <a:pt x="957" y="1132"/>
                  </a:cubicBezTo>
                  <a:cubicBezTo>
                    <a:pt x="967" y="1133"/>
                    <a:pt x="978" y="1134"/>
                    <a:pt x="988" y="1135"/>
                  </a:cubicBezTo>
                  <a:cubicBezTo>
                    <a:pt x="995" y="1135"/>
                    <a:pt x="1001" y="1136"/>
                    <a:pt x="1008" y="1136"/>
                  </a:cubicBezTo>
                  <a:cubicBezTo>
                    <a:pt x="1012" y="1137"/>
                    <a:pt x="1016" y="1137"/>
                    <a:pt x="1020" y="1137"/>
                  </a:cubicBezTo>
                  <a:cubicBezTo>
                    <a:pt x="1030" y="1138"/>
                    <a:pt x="1041" y="1139"/>
                    <a:pt x="1052" y="1139"/>
                  </a:cubicBezTo>
                  <a:cubicBezTo>
                    <a:pt x="1062" y="1140"/>
                    <a:pt x="1073" y="1140"/>
                    <a:pt x="1083" y="1140"/>
                  </a:cubicBezTo>
                  <a:cubicBezTo>
                    <a:pt x="1094" y="1141"/>
                    <a:pt x="1105" y="1141"/>
                    <a:pt x="1115" y="1141"/>
                  </a:cubicBezTo>
                  <a:cubicBezTo>
                    <a:pt x="1125" y="1142"/>
                    <a:pt x="1135" y="1142"/>
                    <a:pt x="1145" y="1142"/>
                  </a:cubicBezTo>
                  <a:cubicBezTo>
                    <a:pt x="1146" y="1142"/>
                    <a:pt x="1147" y="1142"/>
                    <a:pt x="1147" y="1142"/>
                  </a:cubicBezTo>
                  <a:cubicBezTo>
                    <a:pt x="1158" y="1142"/>
                    <a:pt x="1169" y="1142"/>
                    <a:pt x="1180" y="1142"/>
                  </a:cubicBezTo>
                  <a:cubicBezTo>
                    <a:pt x="1190" y="1142"/>
                    <a:pt x="1201" y="1142"/>
                    <a:pt x="1212" y="1142"/>
                  </a:cubicBezTo>
                  <a:cubicBezTo>
                    <a:pt x="1223" y="1142"/>
                    <a:pt x="1233" y="1142"/>
                    <a:pt x="1244" y="1142"/>
                  </a:cubicBezTo>
                  <a:cubicBezTo>
                    <a:pt x="1255" y="1142"/>
                    <a:pt x="1265" y="1142"/>
                    <a:pt x="1276" y="1142"/>
                  </a:cubicBezTo>
                  <a:cubicBezTo>
                    <a:pt x="1278" y="1142"/>
                    <a:pt x="1280" y="1142"/>
                    <a:pt x="1282" y="1142"/>
                  </a:cubicBezTo>
                  <a:cubicBezTo>
                    <a:pt x="1291" y="1142"/>
                    <a:pt x="1299" y="1142"/>
                    <a:pt x="1308" y="1142"/>
                  </a:cubicBezTo>
                  <a:cubicBezTo>
                    <a:pt x="1319" y="1142"/>
                    <a:pt x="1330" y="1142"/>
                    <a:pt x="1341" y="1142"/>
                  </a:cubicBezTo>
                  <a:cubicBezTo>
                    <a:pt x="1344" y="1143"/>
                    <a:pt x="1347" y="1143"/>
                    <a:pt x="1350" y="1143"/>
                  </a:cubicBezTo>
                  <a:cubicBezTo>
                    <a:pt x="1358" y="1143"/>
                    <a:pt x="1358" y="1143"/>
                    <a:pt x="1358" y="1143"/>
                  </a:cubicBezTo>
                  <a:cubicBezTo>
                    <a:pt x="1360" y="1143"/>
                    <a:pt x="1360" y="1143"/>
                    <a:pt x="1360" y="1143"/>
                  </a:cubicBezTo>
                  <a:cubicBezTo>
                    <a:pt x="1363" y="1143"/>
                    <a:pt x="1363" y="1143"/>
                    <a:pt x="1363" y="1143"/>
                  </a:cubicBezTo>
                  <a:cubicBezTo>
                    <a:pt x="1367" y="1143"/>
                    <a:pt x="1367" y="1143"/>
                    <a:pt x="1367" y="1143"/>
                  </a:cubicBezTo>
                  <a:cubicBezTo>
                    <a:pt x="1373" y="1142"/>
                    <a:pt x="1373" y="1142"/>
                    <a:pt x="1373" y="1142"/>
                  </a:cubicBezTo>
                  <a:cubicBezTo>
                    <a:pt x="1384" y="1142"/>
                    <a:pt x="1384" y="1142"/>
                    <a:pt x="1384" y="1142"/>
                  </a:cubicBezTo>
                  <a:cubicBezTo>
                    <a:pt x="1405" y="1142"/>
                    <a:pt x="1405" y="1142"/>
                    <a:pt x="1405" y="1142"/>
                  </a:cubicBezTo>
                  <a:cubicBezTo>
                    <a:pt x="1418" y="1142"/>
                    <a:pt x="1418" y="1142"/>
                    <a:pt x="1418" y="1142"/>
                  </a:cubicBezTo>
                  <a:cubicBezTo>
                    <a:pt x="1437" y="1141"/>
                    <a:pt x="1437" y="1141"/>
                    <a:pt x="1437" y="1141"/>
                  </a:cubicBezTo>
                  <a:cubicBezTo>
                    <a:pt x="1470" y="1141"/>
                    <a:pt x="1470" y="1141"/>
                    <a:pt x="1470" y="1141"/>
                  </a:cubicBezTo>
                  <a:cubicBezTo>
                    <a:pt x="1502" y="1140"/>
                    <a:pt x="1502" y="1140"/>
                    <a:pt x="1502" y="1140"/>
                  </a:cubicBezTo>
                  <a:cubicBezTo>
                    <a:pt x="1534" y="1140"/>
                    <a:pt x="1534" y="1140"/>
                    <a:pt x="1534" y="1140"/>
                  </a:cubicBezTo>
                  <a:cubicBezTo>
                    <a:pt x="1567" y="1139"/>
                    <a:pt x="1567" y="1139"/>
                    <a:pt x="1567" y="1139"/>
                  </a:cubicBezTo>
                  <a:cubicBezTo>
                    <a:pt x="1599" y="1139"/>
                    <a:pt x="1599" y="1139"/>
                    <a:pt x="1599" y="1139"/>
                  </a:cubicBezTo>
                  <a:cubicBezTo>
                    <a:pt x="1631" y="1138"/>
                    <a:pt x="1631" y="1138"/>
                    <a:pt x="1631" y="1138"/>
                  </a:cubicBezTo>
                  <a:cubicBezTo>
                    <a:pt x="1664" y="1138"/>
                    <a:pt x="1664" y="1138"/>
                    <a:pt x="1664" y="1138"/>
                  </a:cubicBezTo>
                  <a:cubicBezTo>
                    <a:pt x="1691" y="1137"/>
                    <a:pt x="1691" y="1137"/>
                    <a:pt x="1691" y="1137"/>
                  </a:cubicBezTo>
                  <a:cubicBezTo>
                    <a:pt x="1693" y="1137"/>
                    <a:pt x="1695" y="1137"/>
                    <a:pt x="1696" y="1137"/>
                  </a:cubicBezTo>
                  <a:cubicBezTo>
                    <a:pt x="1707" y="1137"/>
                    <a:pt x="1718" y="1137"/>
                    <a:pt x="1728" y="1137"/>
                  </a:cubicBezTo>
                  <a:cubicBezTo>
                    <a:pt x="1739" y="1137"/>
                    <a:pt x="1750" y="1137"/>
                    <a:pt x="1760" y="1138"/>
                  </a:cubicBezTo>
                  <a:cubicBezTo>
                    <a:pt x="1771" y="1138"/>
                    <a:pt x="1782" y="1138"/>
                    <a:pt x="1792" y="1139"/>
                  </a:cubicBezTo>
                  <a:cubicBezTo>
                    <a:pt x="1803" y="1139"/>
                    <a:pt x="1814" y="1140"/>
                    <a:pt x="1824" y="1140"/>
                  </a:cubicBezTo>
                  <a:cubicBezTo>
                    <a:pt x="1825" y="1140"/>
                    <a:pt x="1826" y="1140"/>
                    <a:pt x="1827" y="1140"/>
                  </a:cubicBezTo>
                  <a:cubicBezTo>
                    <a:pt x="1837" y="1141"/>
                    <a:pt x="1846" y="1142"/>
                    <a:pt x="1856" y="1142"/>
                  </a:cubicBezTo>
                  <a:cubicBezTo>
                    <a:pt x="1867" y="1143"/>
                    <a:pt x="1877" y="1144"/>
                    <a:pt x="1888" y="1145"/>
                  </a:cubicBezTo>
                  <a:cubicBezTo>
                    <a:pt x="1898" y="1146"/>
                    <a:pt x="1909" y="1146"/>
                    <a:pt x="1919" y="1147"/>
                  </a:cubicBezTo>
                  <a:cubicBezTo>
                    <a:pt x="1930" y="1148"/>
                    <a:pt x="1940" y="1150"/>
                    <a:pt x="1951" y="1151"/>
                  </a:cubicBezTo>
                  <a:cubicBezTo>
                    <a:pt x="1955" y="1151"/>
                    <a:pt x="1959" y="1152"/>
                    <a:pt x="1963" y="1152"/>
                  </a:cubicBezTo>
                  <a:cubicBezTo>
                    <a:pt x="1969" y="1153"/>
                    <a:pt x="1976" y="1154"/>
                    <a:pt x="1982" y="1154"/>
                  </a:cubicBezTo>
                  <a:cubicBezTo>
                    <a:pt x="1992" y="1156"/>
                    <a:pt x="2003" y="1157"/>
                    <a:pt x="2013" y="1159"/>
                  </a:cubicBezTo>
                  <a:cubicBezTo>
                    <a:pt x="2024" y="1160"/>
                    <a:pt x="2034" y="1162"/>
                    <a:pt x="2044" y="1163"/>
                  </a:cubicBezTo>
                  <a:cubicBezTo>
                    <a:pt x="2055" y="1165"/>
                    <a:pt x="2065" y="1166"/>
                    <a:pt x="2075" y="1168"/>
                  </a:cubicBezTo>
                  <a:cubicBezTo>
                    <a:pt x="2086" y="1170"/>
                    <a:pt x="2096" y="1172"/>
                    <a:pt x="2106" y="1173"/>
                  </a:cubicBezTo>
                  <a:cubicBezTo>
                    <a:pt x="2117" y="1175"/>
                    <a:pt x="2127" y="1177"/>
                    <a:pt x="2137" y="1179"/>
                  </a:cubicBezTo>
                  <a:cubicBezTo>
                    <a:pt x="2147" y="1181"/>
                    <a:pt x="2158" y="1183"/>
                    <a:pt x="2168" y="1186"/>
                  </a:cubicBezTo>
                  <a:cubicBezTo>
                    <a:pt x="2178" y="1188"/>
                    <a:pt x="2188" y="1190"/>
                    <a:pt x="2198" y="1192"/>
                  </a:cubicBezTo>
                  <a:cubicBezTo>
                    <a:pt x="2209" y="1195"/>
                    <a:pt x="2219" y="1197"/>
                    <a:pt x="2229" y="1199"/>
                  </a:cubicBezTo>
                  <a:cubicBezTo>
                    <a:pt x="2230" y="1200"/>
                    <a:pt x="2230" y="1200"/>
                    <a:pt x="2231" y="1200"/>
                  </a:cubicBezTo>
                  <a:cubicBezTo>
                    <a:pt x="2241" y="1202"/>
                    <a:pt x="2250" y="1205"/>
                    <a:pt x="2259" y="1207"/>
                  </a:cubicBezTo>
                  <a:cubicBezTo>
                    <a:pt x="2269" y="1210"/>
                    <a:pt x="2280" y="1212"/>
                    <a:pt x="2290" y="1215"/>
                  </a:cubicBezTo>
                  <a:cubicBezTo>
                    <a:pt x="2300" y="1218"/>
                    <a:pt x="2310" y="1221"/>
                    <a:pt x="2320" y="1224"/>
                  </a:cubicBezTo>
                  <a:cubicBezTo>
                    <a:pt x="2330" y="1227"/>
                    <a:pt x="2340" y="1230"/>
                    <a:pt x="2350" y="1233"/>
                  </a:cubicBezTo>
                  <a:cubicBezTo>
                    <a:pt x="2360" y="1236"/>
                    <a:pt x="2370" y="1239"/>
                    <a:pt x="2380" y="1242"/>
                  </a:cubicBezTo>
                  <a:cubicBezTo>
                    <a:pt x="2390" y="1245"/>
                    <a:pt x="2400" y="1249"/>
                    <a:pt x="2410" y="1252"/>
                  </a:cubicBezTo>
                  <a:cubicBezTo>
                    <a:pt x="2420" y="1255"/>
                    <a:pt x="2430" y="1259"/>
                    <a:pt x="2440" y="1262"/>
                  </a:cubicBezTo>
                  <a:cubicBezTo>
                    <a:pt x="2449" y="1266"/>
                    <a:pt x="2459" y="1269"/>
                    <a:pt x="2469" y="1273"/>
                  </a:cubicBezTo>
                  <a:cubicBezTo>
                    <a:pt x="2476" y="1276"/>
                    <a:pt x="2484" y="1279"/>
                    <a:pt x="2491" y="1281"/>
                  </a:cubicBezTo>
                  <a:cubicBezTo>
                    <a:pt x="2493" y="1282"/>
                    <a:pt x="2496" y="1283"/>
                    <a:pt x="2499" y="1285"/>
                  </a:cubicBezTo>
                  <a:cubicBezTo>
                    <a:pt x="2509" y="1288"/>
                    <a:pt x="2518" y="1292"/>
                    <a:pt x="2528" y="1296"/>
                  </a:cubicBezTo>
                  <a:cubicBezTo>
                    <a:pt x="2538" y="1300"/>
                    <a:pt x="2548" y="1305"/>
                    <a:pt x="2557" y="1309"/>
                  </a:cubicBezTo>
                  <a:cubicBezTo>
                    <a:pt x="2567" y="1313"/>
                    <a:pt x="2577" y="1317"/>
                    <a:pt x="2587" y="1322"/>
                  </a:cubicBezTo>
                  <a:cubicBezTo>
                    <a:pt x="2596" y="1326"/>
                    <a:pt x="2606" y="1331"/>
                    <a:pt x="2616" y="1335"/>
                  </a:cubicBezTo>
                  <a:cubicBezTo>
                    <a:pt x="2625" y="1340"/>
                    <a:pt x="2635" y="1344"/>
                    <a:pt x="2644" y="1349"/>
                  </a:cubicBezTo>
                  <a:cubicBezTo>
                    <a:pt x="2654" y="1354"/>
                    <a:pt x="2664" y="1359"/>
                    <a:pt x="2673" y="1364"/>
                  </a:cubicBezTo>
                  <a:cubicBezTo>
                    <a:pt x="2683" y="1369"/>
                    <a:pt x="2692" y="1374"/>
                    <a:pt x="2702" y="1379"/>
                  </a:cubicBezTo>
                  <a:cubicBezTo>
                    <a:pt x="2711" y="1384"/>
                    <a:pt x="2721" y="1389"/>
                    <a:pt x="2730" y="1395"/>
                  </a:cubicBezTo>
                  <a:cubicBezTo>
                    <a:pt x="2732" y="1396"/>
                    <a:pt x="2734" y="1397"/>
                    <a:pt x="2736" y="1398"/>
                  </a:cubicBezTo>
                  <a:cubicBezTo>
                    <a:pt x="2744" y="1402"/>
                    <a:pt x="2751" y="1407"/>
                    <a:pt x="2759" y="1411"/>
                  </a:cubicBezTo>
                  <a:cubicBezTo>
                    <a:pt x="2768" y="1417"/>
                    <a:pt x="2777" y="1423"/>
                    <a:pt x="2787" y="1428"/>
                  </a:cubicBezTo>
                  <a:cubicBezTo>
                    <a:pt x="2796" y="1434"/>
                    <a:pt x="2806" y="1440"/>
                    <a:pt x="2815" y="1446"/>
                  </a:cubicBezTo>
                  <a:cubicBezTo>
                    <a:pt x="2824" y="1452"/>
                    <a:pt x="2833" y="1458"/>
                    <a:pt x="2843" y="1465"/>
                  </a:cubicBezTo>
                  <a:cubicBezTo>
                    <a:pt x="2846" y="1466"/>
                    <a:pt x="2848" y="1468"/>
                    <a:pt x="2851" y="1470"/>
                  </a:cubicBezTo>
                  <a:cubicBezTo>
                    <a:pt x="2858" y="1475"/>
                    <a:pt x="2864" y="1479"/>
                    <a:pt x="2870" y="1484"/>
                  </a:cubicBezTo>
                  <a:cubicBezTo>
                    <a:pt x="2880" y="1490"/>
                    <a:pt x="2889" y="1497"/>
                    <a:pt x="2898" y="1504"/>
                  </a:cubicBezTo>
                  <a:cubicBezTo>
                    <a:pt x="2907" y="1510"/>
                    <a:pt x="2916" y="1517"/>
                    <a:pt x="2925" y="1524"/>
                  </a:cubicBezTo>
                  <a:cubicBezTo>
                    <a:pt x="2934" y="1532"/>
                    <a:pt x="2943" y="1539"/>
                    <a:pt x="2952" y="1546"/>
                  </a:cubicBezTo>
                  <a:cubicBezTo>
                    <a:pt x="2955" y="1548"/>
                    <a:pt x="2957" y="1550"/>
                    <a:pt x="2960" y="1552"/>
                  </a:cubicBezTo>
                  <a:cubicBezTo>
                    <a:pt x="2966" y="1558"/>
                    <a:pt x="2973" y="1563"/>
                    <a:pt x="2979" y="1569"/>
                  </a:cubicBezTo>
                  <a:cubicBezTo>
                    <a:pt x="2988" y="1576"/>
                    <a:pt x="2997" y="1584"/>
                    <a:pt x="3006" y="1592"/>
                  </a:cubicBezTo>
                  <a:cubicBezTo>
                    <a:pt x="3015" y="1600"/>
                    <a:pt x="3023" y="1608"/>
                    <a:pt x="3032" y="1616"/>
                  </a:cubicBezTo>
                  <a:cubicBezTo>
                    <a:pt x="3041" y="1625"/>
                    <a:pt x="3049" y="1633"/>
                    <a:pt x="3057" y="1641"/>
                  </a:cubicBezTo>
                  <a:cubicBezTo>
                    <a:pt x="3065" y="1649"/>
                    <a:pt x="3073" y="1657"/>
                    <a:pt x="3080" y="1665"/>
                  </a:cubicBezTo>
                  <a:cubicBezTo>
                    <a:pt x="3089" y="1674"/>
                    <a:pt x="3097" y="1683"/>
                    <a:pt x="3106" y="1693"/>
                  </a:cubicBezTo>
                  <a:cubicBezTo>
                    <a:pt x="3114" y="1702"/>
                    <a:pt x="3123" y="1712"/>
                    <a:pt x="3131" y="1722"/>
                  </a:cubicBezTo>
                  <a:cubicBezTo>
                    <a:pt x="3136" y="1728"/>
                    <a:pt x="3141" y="1734"/>
                    <a:pt x="3146" y="1741"/>
                  </a:cubicBezTo>
                  <a:cubicBezTo>
                    <a:pt x="3150" y="1745"/>
                    <a:pt x="3153" y="1749"/>
                    <a:pt x="3156" y="1753"/>
                  </a:cubicBezTo>
                  <a:cubicBezTo>
                    <a:pt x="3160" y="1758"/>
                    <a:pt x="3164" y="1763"/>
                    <a:pt x="3167" y="1767"/>
                  </a:cubicBezTo>
                  <a:cubicBezTo>
                    <a:pt x="3172" y="1773"/>
                    <a:pt x="3176" y="1779"/>
                    <a:pt x="3181" y="1786"/>
                  </a:cubicBezTo>
                  <a:cubicBezTo>
                    <a:pt x="3183" y="1789"/>
                    <a:pt x="3185" y="1792"/>
                    <a:pt x="3187" y="1795"/>
                  </a:cubicBezTo>
                  <a:cubicBezTo>
                    <a:pt x="3193" y="1803"/>
                    <a:pt x="3199" y="1812"/>
                    <a:pt x="3205" y="1820"/>
                  </a:cubicBezTo>
                  <a:cubicBezTo>
                    <a:pt x="3205" y="1821"/>
                    <a:pt x="3206" y="1822"/>
                    <a:pt x="3206" y="1823"/>
                  </a:cubicBezTo>
                  <a:cubicBezTo>
                    <a:pt x="3213" y="1832"/>
                    <a:pt x="3219" y="1842"/>
                    <a:pt x="3225" y="1851"/>
                  </a:cubicBezTo>
                  <a:cubicBezTo>
                    <a:pt x="3226" y="1853"/>
                    <a:pt x="3227" y="1855"/>
                    <a:pt x="3228" y="1857"/>
                  </a:cubicBezTo>
                  <a:cubicBezTo>
                    <a:pt x="3236" y="1869"/>
                    <a:pt x="3244" y="1882"/>
                    <a:pt x="3251" y="1895"/>
                  </a:cubicBezTo>
                  <a:cubicBezTo>
                    <a:pt x="3259" y="1909"/>
                    <a:pt x="3266" y="1923"/>
                    <a:pt x="3273" y="1937"/>
                  </a:cubicBezTo>
                  <a:cubicBezTo>
                    <a:pt x="3279" y="1948"/>
                    <a:pt x="3284" y="1959"/>
                    <a:pt x="3289" y="1970"/>
                  </a:cubicBezTo>
                  <a:cubicBezTo>
                    <a:pt x="3291" y="1974"/>
                    <a:pt x="3293" y="1979"/>
                    <a:pt x="3295" y="1983"/>
                  </a:cubicBezTo>
                  <a:cubicBezTo>
                    <a:pt x="3302" y="1999"/>
                    <a:pt x="3309" y="2015"/>
                    <a:pt x="3316" y="2032"/>
                  </a:cubicBezTo>
                  <a:cubicBezTo>
                    <a:pt x="3322" y="2050"/>
                    <a:pt x="3329" y="2069"/>
                    <a:pt x="3335" y="2087"/>
                  </a:cubicBezTo>
                  <a:cubicBezTo>
                    <a:pt x="3336" y="2090"/>
                    <a:pt x="3337" y="2093"/>
                    <a:pt x="3338" y="2097"/>
                  </a:cubicBezTo>
                  <a:cubicBezTo>
                    <a:pt x="3343" y="2113"/>
                    <a:pt x="3347" y="2130"/>
                    <a:pt x="3352" y="2146"/>
                  </a:cubicBezTo>
                  <a:cubicBezTo>
                    <a:pt x="3373" y="2146"/>
                    <a:pt x="3373" y="2146"/>
                    <a:pt x="3373" y="2146"/>
                  </a:cubicBezTo>
                  <a:cubicBezTo>
                    <a:pt x="3371" y="2136"/>
                    <a:pt x="3368" y="2126"/>
                    <a:pt x="3365" y="211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0" y="1825625"/>
              <a:ext cx="5667375" cy="5073650"/>
            </a:xfrm>
            <a:custGeom>
              <a:avLst/>
              <a:gdLst>
                <a:gd name="T0" fmla="*/ 2234 w 2234"/>
                <a:gd name="T1" fmla="*/ 1809 h 1999"/>
                <a:gd name="T2" fmla="*/ 2223 w 2234"/>
                <a:gd name="T3" fmla="*/ 1712 h 1999"/>
                <a:gd name="T4" fmla="*/ 2172 w 2234"/>
                <a:gd name="T5" fmla="*/ 1596 h 1999"/>
                <a:gd name="T6" fmla="*/ 2110 w 2234"/>
                <a:gd name="T7" fmla="*/ 1522 h 1999"/>
                <a:gd name="T8" fmla="*/ 2042 w 2234"/>
                <a:gd name="T9" fmla="*/ 1465 h 1999"/>
                <a:gd name="T10" fmla="*/ 1962 w 2234"/>
                <a:gd name="T11" fmla="*/ 1413 h 1999"/>
                <a:gd name="T12" fmla="*/ 1897 w 2234"/>
                <a:gd name="T13" fmla="*/ 1382 h 1999"/>
                <a:gd name="T14" fmla="*/ 1698 w 2234"/>
                <a:gd name="T15" fmla="*/ 1328 h 1999"/>
                <a:gd name="T16" fmla="*/ 1491 w 2234"/>
                <a:gd name="T17" fmla="*/ 1304 h 1999"/>
                <a:gd name="T18" fmla="*/ 1282 w 2234"/>
                <a:gd name="T19" fmla="*/ 1291 h 1999"/>
                <a:gd name="T20" fmla="*/ 1049 w 2234"/>
                <a:gd name="T21" fmla="*/ 1279 h 1999"/>
                <a:gd name="T22" fmla="*/ 842 w 2234"/>
                <a:gd name="T23" fmla="*/ 1260 h 1999"/>
                <a:gd name="T24" fmla="*/ 640 w 2234"/>
                <a:gd name="T25" fmla="*/ 1230 h 1999"/>
                <a:gd name="T26" fmla="*/ 453 w 2234"/>
                <a:gd name="T27" fmla="*/ 1187 h 1999"/>
                <a:gd name="T28" fmla="*/ 272 w 2234"/>
                <a:gd name="T29" fmla="*/ 1119 h 1999"/>
                <a:gd name="T30" fmla="*/ 130 w 2234"/>
                <a:gd name="T31" fmla="*/ 1012 h 1999"/>
                <a:gd name="T32" fmla="*/ 93 w 2234"/>
                <a:gd name="T33" fmla="*/ 950 h 1999"/>
                <a:gd name="T34" fmla="*/ 107 w 2234"/>
                <a:gd name="T35" fmla="*/ 760 h 1999"/>
                <a:gd name="T36" fmla="*/ 159 w 2234"/>
                <a:gd name="T37" fmla="*/ 689 h 1999"/>
                <a:gd name="T38" fmla="*/ 299 w 2234"/>
                <a:gd name="T39" fmla="*/ 582 h 1999"/>
                <a:gd name="T40" fmla="*/ 511 w 2234"/>
                <a:gd name="T41" fmla="*/ 494 h 1999"/>
                <a:gd name="T42" fmla="*/ 711 w 2234"/>
                <a:gd name="T43" fmla="*/ 441 h 1999"/>
                <a:gd name="T44" fmla="*/ 940 w 2234"/>
                <a:gd name="T45" fmla="*/ 369 h 1999"/>
                <a:gd name="T46" fmla="*/ 1051 w 2234"/>
                <a:gd name="T47" fmla="*/ 208 h 1999"/>
                <a:gd name="T48" fmla="*/ 992 w 2234"/>
                <a:gd name="T49" fmla="*/ 125 h 1999"/>
                <a:gd name="T50" fmla="*/ 843 w 2234"/>
                <a:gd name="T51" fmla="*/ 58 h 1999"/>
                <a:gd name="T52" fmla="*/ 637 w 2234"/>
                <a:gd name="T53" fmla="*/ 32 h 1999"/>
                <a:gd name="T54" fmla="*/ 443 w 2234"/>
                <a:gd name="T55" fmla="*/ 19 h 1999"/>
                <a:gd name="T56" fmla="*/ 218 w 2234"/>
                <a:gd name="T57" fmla="*/ 9 h 1999"/>
                <a:gd name="T58" fmla="*/ 8 w 2234"/>
                <a:gd name="T59" fmla="*/ 0 h 1999"/>
                <a:gd name="T60" fmla="*/ 153 w 2234"/>
                <a:gd name="T61" fmla="*/ 15 h 1999"/>
                <a:gd name="T62" fmla="*/ 386 w 2234"/>
                <a:gd name="T63" fmla="*/ 26 h 1999"/>
                <a:gd name="T64" fmla="*/ 595 w 2234"/>
                <a:gd name="T65" fmla="*/ 38 h 1999"/>
                <a:gd name="T66" fmla="*/ 801 w 2234"/>
                <a:gd name="T67" fmla="*/ 59 h 1999"/>
                <a:gd name="T68" fmla="*/ 954 w 2234"/>
                <a:gd name="T69" fmla="*/ 109 h 1999"/>
                <a:gd name="T70" fmla="*/ 1036 w 2234"/>
                <a:gd name="T71" fmla="*/ 195 h 1999"/>
                <a:gd name="T72" fmla="*/ 965 w 2234"/>
                <a:gd name="T73" fmla="*/ 340 h 1999"/>
                <a:gd name="T74" fmla="*/ 733 w 2234"/>
                <a:gd name="T75" fmla="*/ 423 h 1999"/>
                <a:gd name="T76" fmla="*/ 516 w 2234"/>
                <a:gd name="T77" fmla="*/ 478 h 1999"/>
                <a:gd name="T78" fmla="*/ 299 w 2234"/>
                <a:gd name="T79" fmla="*/ 565 h 1999"/>
                <a:gd name="T80" fmla="*/ 171 w 2234"/>
                <a:gd name="T81" fmla="*/ 655 h 1999"/>
                <a:gd name="T82" fmla="*/ 101 w 2234"/>
                <a:gd name="T83" fmla="*/ 741 h 1999"/>
                <a:gd name="T84" fmla="*/ 72 w 2234"/>
                <a:gd name="T85" fmla="*/ 927 h 1999"/>
                <a:gd name="T86" fmla="*/ 103 w 2234"/>
                <a:gd name="T87" fmla="*/ 995 h 1999"/>
                <a:gd name="T88" fmla="*/ 225 w 2234"/>
                <a:gd name="T89" fmla="*/ 1107 h 1999"/>
                <a:gd name="T90" fmla="*/ 395 w 2234"/>
                <a:gd name="T91" fmla="*/ 1184 h 1999"/>
                <a:gd name="T92" fmla="*/ 594 w 2234"/>
                <a:gd name="T93" fmla="*/ 1236 h 1999"/>
                <a:gd name="T94" fmla="*/ 798 w 2234"/>
                <a:gd name="T95" fmla="*/ 1270 h 1999"/>
                <a:gd name="T96" fmla="*/ 1004 w 2234"/>
                <a:gd name="T97" fmla="*/ 1292 h 1999"/>
                <a:gd name="T98" fmla="*/ 1213 w 2234"/>
                <a:gd name="T99" fmla="*/ 1305 h 1999"/>
                <a:gd name="T100" fmla="*/ 1422 w 2234"/>
                <a:gd name="T101" fmla="*/ 1316 h 1999"/>
                <a:gd name="T102" fmla="*/ 1629 w 2234"/>
                <a:gd name="T103" fmla="*/ 1336 h 1999"/>
                <a:gd name="T104" fmla="*/ 1809 w 2234"/>
                <a:gd name="T105" fmla="*/ 1370 h 1999"/>
                <a:gd name="T106" fmla="*/ 1950 w 2234"/>
                <a:gd name="T107" fmla="*/ 1425 h 1999"/>
                <a:gd name="T108" fmla="*/ 2001 w 2234"/>
                <a:gd name="T109" fmla="*/ 1456 h 1999"/>
                <a:gd name="T110" fmla="*/ 2081 w 2234"/>
                <a:gd name="T111" fmla="*/ 1516 h 1999"/>
                <a:gd name="T112" fmla="*/ 2152 w 2234"/>
                <a:gd name="T113" fmla="*/ 1598 h 1999"/>
                <a:gd name="T114" fmla="*/ 2200 w 2234"/>
                <a:gd name="T115" fmla="*/ 1699 h 1999"/>
                <a:gd name="T116" fmla="*/ 2214 w 2234"/>
                <a:gd name="T117" fmla="*/ 1805 h 1999"/>
                <a:gd name="T118" fmla="*/ 2184 w 2234"/>
                <a:gd name="T119" fmla="*/ 1971 h 1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34" h="1999">
                  <a:moveTo>
                    <a:pt x="2204" y="1980"/>
                  </a:moveTo>
                  <a:cubicBezTo>
                    <a:pt x="2206" y="1971"/>
                    <a:pt x="2206" y="1971"/>
                    <a:pt x="2206" y="1971"/>
                  </a:cubicBezTo>
                  <a:cubicBezTo>
                    <a:pt x="2208" y="1965"/>
                    <a:pt x="2210" y="1959"/>
                    <a:pt x="2212" y="1953"/>
                  </a:cubicBezTo>
                  <a:cubicBezTo>
                    <a:pt x="2214" y="1947"/>
                    <a:pt x="2215" y="1940"/>
                    <a:pt x="2217" y="1934"/>
                  </a:cubicBezTo>
                  <a:cubicBezTo>
                    <a:pt x="2218" y="1928"/>
                    <a:pt x="2220" y="1922"/>
                    <a:pt x="2221" y="1915"/>
                  </a:cubicBezTo>
                  <a:cubicBezTo>
                    <a:pt x="2223" y="1909"/>
                    <a:pt x="2224" y="1903"/>
                    <a:pt x="2225" y="1897"/>
                  </a:cubicBezTo>
                  <a:cubicBezTo>
                    <a:pt x="2227" y="1890"/>
                    <a:pt x="2228" y="1884"/>
                    <a:pt x="2229" y="1877"/>
                  </a:cubicBezTo>
                  <a:cubicBezTo>
                    <a:pt x="2231" y="1864"/>
                    <a:pt x="2232" y="1851"/>
                    <a:pt x="2233" y="1838"/>
                  </a:cubicBezTo>
                  <a:cubicBezTo>
                    <a:pt x="2234" y="1832"/>
                    <a:pt x="2234" y="1825"/>
                    <a:pt x="2234" y="1819"/>
                  </a:cubicBezTo>
                  <a:cubicBezTo>
                    <a:pt x="2234" y="1809"/>
                    <a:pt x="2234" y="1809"/>
                    <a:pt x="2234" y="1809"/>
                  </a:cubicBezTo>
                  <a:cubicBezTo>
                    <a:pt x="2234" y="1799"/>
                    <a:pt x="2234" y="1799"/>
                    <a:pt x="2234" y="1799"/>
                  </a:cubicBezTo>
                  <a:cubicBezTo>
                    <a:pt x="2234" y="1792"/>
                    <a:pt x="2234" y="1785"/>
                    <a:pt x="2233" y="1779"/>
                  </a:cubicBezTo>
                  <a:cubicBezTo>
                    <a:pt x="2233" y="1776"/>
                    <a:pt x="2233" y="1773"/>
                    <a:pt x="2232" y="1770"/>
                  </a:cubicBezTo>
                  <a:cubicBezTo>
                    <a:pt x="2232" y="1766"/>
                    <a:pt x="2232" y="1762"/>
                    <a:pt x="2231" y="1759"/>
                  </a:cubicBezTo>
                  <a:cubicBezTo>
                    <a:pt x="2231" y="1754"/>
                    <a:pt x="2231" y="1754"/>
                    <a:pt x="2231" y="1754"/>
                  </a:cubicBezTo>
                  <a:cubicBezTo>
                    <a:pt x="2230" y="1749"/>
                    <a:pt x="2230" y="1749"/>
                    <a:pt x="2230" y="1749"/>
                  </a:cubicBezTo>
                  <a:cubicBezTo>
                    <a:pt x="2228" y="1739"/>
                    <a:pt x="2228" y="1739"/>
                    <a:pt x="2228" y="1739"/>
                  </a:cubicBezTo>
                  <a:cubicBezTo>
                    <a:pt x="2227" y="1729"/>
                    <a:pt x="2227" y="1729"/>
                    <a:pt x="2227" y="1729"/>
                  </a:cubicBezTo>
                  <a:cubicBezTo>
                    <a:pt x="2226" y="1725"/>
                    <a:pt x="2225" y="1722"/>
                    <a:pt x="2224" y="1719"/>
                  </a:cubicBezTo>
                  <a:cubicBezTo>
                    <a:pt x="2224" y="1716"/>
                    <a:pt x="2223" y="1714"/>
                    <a:pt x="2223" y="1712"/>
                  </a:cubicBezTo>
                  <a:cubicBezTo>
                    <a:pt x="2222" y="1708"/>
                    <a:pt x="2221" y="1703"/>
                    <a:pt x="2219" y="1699"/>
                  </a:cubicBezTo>
                  <a:cubicBezTo>
                    <a:pt x="2217" y="1693"/>
                    <a:pt x="2215" y="1686"/>
                    <a:pt x="2213" y="1680"/>
                  </a:cubicBezTo>
                  <a:cubicBezTo>
                    <a:pt x="2212" y="1676"/>
                    <a:pt x="2211" y="1673"/>
                    <a:pt x="2209" y="1669"/>
                  </a:cubicBezTo>
                  <a:cubicBezTo>
                    <a:pt x="2208" y="1666"/>
                    <a:pt x="2207" y="1663"/>
                    <a:pt x="2206" y="1660"/>
                  </a:cubicBezTo>
                  <a:cubicBezTo>
                    <a:pt x="2203" y="1654"/>
                    <a:pt x="2201" y="1648"/>
                    <a:pt x="2197" y="1642"/>
                  </a:cubicBezTo>
                  <a:cubicBezTo>
                    <a:pt x="2196" y="1639"/>
                    <a:pt x="2195" y="1637"/>
                    <a:pt x="2194" y="1635"/>
                  </a:cubicBezTo>
                  <a:cubicBezTo>
                    <a:pt x="2192" y="1631"/>
                    <a:pt x="2190" y="1627"/>
                    <a:pt x="2188" y="1623"/>
                  </a:cubicBezTo>
                  <a:cubicBezTo>
                    <a:pt x="2184" y="1617"/>
                    <a:pt x="2181" y="1611"/>
                    <a:pt x="2177" y="1605"/>
                  </a:cubicBezTo>
                  <a:cubicBezTo>
                    <a:pt x="2177" y="1605"/>
                    <a:pt x="2177" y="1605"/>
                    <a:pt x="2177" y="1605"/>
                  </a:cubicBezTo>
                  <a:cubicBezTo>
                    <a:pt x="2175" y="1602"/>
                    <a:pt x="2174" y="1599"/>
                    <a:pt x="2172" y="1596"/>
                  </a:cubicBezTo>
                  <a:cubicBezTo>
                    <a:pt x="2166" y="1588"/>
                    <a:pt x="2166" y="1588"/>
                    <a:pt x="2166" y="1588"/>
                  </a:cubicBezTo>
                  <a:cubicBezTo>
                    <a:pt x="2164" y="1585"/>
                    <a:pt x="2162" y="1582"/>
                    <a:pt x="2160" y="1579"/>
                  </a:cubicBezTo>
                  <a:cubicBezTo>
                    <a:pt x="2158" y="1577"/>
                    <a:pt x="2156" y="1574"/>
                    <a:pt x="2154" y="1571"/>
                  </a:cubicBezTo>
                  <a:cubicBezTo>
                    <a:pt x="2150" y="1566"/>
                    <a:pt x="2146" y="1561"/>
                    <a:pt x="2142" y="1557"/>
                  </a:cubicBezTo>
                  <a:cubicBezTo>
                    <a:pt x="2141" y="1556"/>
                    <a:pt x="2141" y="1555"/>
                    <a:pt x="2140" y="1555"/>
                  </a:cubicBezTo>
                  <a:cubicBezTo>
                    <a:pt x="2138" y="1552"/>
                    <a:pt x="2136" y="1549"/>
                    <a:pt x="2134" y="1547"/>
                  </a:cubicBezTo>
                  <a:cubicBezTo>
                    <a:pt x="2126" y="1539"/>
                    <a:pt x="2126" y="1539"/>
                    <a:pt x="2126" y="1539"/>
                  </a:cubicBezTo>
                  <a:cubicBezTo>
                    <a:pt x="2125" y="1538"/>
                    <a:pt x="2124" y="1537"/>
                    <a:pt x="2123" y="1536"/>
                  </a:cubicBezTo>
                  <a:cubicBezTo>
                    <a:pt x="2119" y="1532"/>
                    <a:pt x="2116" y="1528"/>
                    <a:pt x="2112" y="1524"/>
                  </a:cubicBezTo>
                  <a:cubicBezTo>
                    <a:pt x="2111" y="1523"/>
                    <a:pt x="2111" y="1523"/>
                    <a:pt x="2110" y="1522"/>
                  </a:cubicBezTo>
                  <a:cubicBezTo>
                    <a:pt x="2109" y="1522"/>
                    <a:pt x="2109" y="1521"/>
                    <a:pt x="2108" y="1520"/>
                  </a:cubicBezTo>
                  <a:cubicBezTo>
                    <a:pt x="2106" y="1518"/>
                    <a:pt x="2104" y="1516"/>
                    <a:pt x="2101" y="1514"/>
                  </a:cubicBezTo>
                  <a:cubicBezTo>
                    <a:pt x="2098" y="1511"/>
                    <a:pt x="2095" y="1508"/>
                    <a:pt x="2092" y="1506"/>
                  </a:cubicBezTo>
                  <a:cubicBezTo>
                    <a:pt x="2085" y="1498"/>
                    <a:pt x="2085" y="1498"/>
                    <a:pt x="2085" y="1498"/>
                  </a:cubicBezTo>
                  <a:cubicBezTo>
                    <a:pt x="2084" y="1498"/>
                    <a:pt x="2083" y="1497"/>
                    <a:pt x="2082" y="1496"/>
                  </a:cubicBezTo>
                  <a:cubicBezTo>
                    <a:pt x="2080" y="1495"/>
                    <a:pt x="2078" y="1493"/>
                    <a:pt x="2077" y="1492"/>
                  </a:cubicBezTo>
                  <a:cubicBezTo>
                    <a:pt x="2072" y="1488"/>
                    <a:pt x="2067" y="1484"/>
                    <a:pt x="2062" y="1480"/>
                  </a:cubicBezTo>
                  <a:cubicBezTo>
                    <a:pt x="2062" y="1479"/>
                    <a:pt x="2061" y="1479"/>
                    <a:pt x="2060" y="1478"/>
                  </a:cubicBezTo>
                  <a:cubicBezTo>
                    <a:pt x="2055" y="1473"/>
                    <a:pt x="2049" y="1470"/>
                    <a:pt x="2043" y="1465"/>
                  </a:cubicBezTo>
                  <a:cubicBezTo>
                    <a:pt x="2043" y="1465"/>
                    <a:pt x="2043" y="1465"/>
                    <a:pt x="2042" y="1465"/>
                  </a:cubicBezTo>
                  <a:cubicBezTo>
                    <a:pt x="2037" y="1461"/>
                    <a:pt x="2032" y="1457"/>
                    <a:pt x="2026" y="1453"/>
                  </a:cubicBezTo>
                  <a:cubicBezTo>
                    <a:pt x="2025" y="1452"/>
                    <a:pt x="2023" y="1451"/>
                    <a:pt x="2022" y="1450"/>
                  </a:cubicBezTo>
                  <a:cubicBezTo>
                    <a:pt x="2018" y="1447"/>
                    <a:pt x="2013" y="1444"/>
                    <a:pt x="2008" y="1441"/>
                  </a:cubicBezTo>
                  <a:cubicBezTo>
                    <a:pt x="2002" y="1437"/>
                    <a:pt x="2002" y="1437"/>
                    <a:pt x="2002" y="1437"/>
                  </a:cubicBezTo>
                  <a:cubicBezTo>
                    <a:pt x="1999" y="1435"/>
                    <a:pt x="1999" y="1435"/>
                    <a:pt x="1999" y="1435"/>
                  </a:cubicBezTo>
                  <a:cubicBezTo>
                    <a:pt x="1995" y="1432"/>
                    <a:pt x="1995" y="1432"/>
                    <a:pt x="1995" y="1432"/>
                  </a:cubicBezTo>
                  <a:cubicBezTo>
                    <a:pt x="1990" y="1429"/>
                    <a:pt x="1990" y="1429"/>
                    <a:pt x="1990" y="1429"/>
                  </a:cubicBezTo>
                  <a:cubicBezTo>
                    <a:pt x="1987" y="1428"/>
                    <a:pt x="1984" y="1426"/>
                    <a:pt x="1981" y="1424"/>
                  </a:cubicBezTo>
                  <a:cubicBezTo>
                    <a:pt x="1978" y="1422"/>
                    <a:pt x="1975" y="1420"/>
                    <a:pt x="1972" y="1419"/>
                  </a:cubicBezTo>
                  <a:cubicBezTo>
                    <a:pt x="1962" y="1413"/>
                    <a:pt x="1962" y="1413"/>
                    <a:pt x="1962" y="1413"/>
                  </a:cubicBezTo>
                  <a:cubicBezTo>
                    <a:pt x="1961" y="1412"/>
                    <a:pt x="1961" y="1412"/>
                    <a:pt x="1961" y="1412"/>
                  </a:cubicBezTo>
                  <a:cubicBezTo>
                    <a:pt x="1960" y="1412"/>
                    <a:pt x="1960" y="1412"/>
                    <a:pt x="1960" y="1412"/>
                  </a:cubicBezTo>
                  <a:cubicBezTo>
                    <a:pt x="1958" y="1410"/>
                    <a:pt x="1958" y="1410"/>
                    <a:pt x="1958" y="1410"/>
                  </a:cubicBezTo>
                  <a:cubicBezTo>
                    <a:pt x="1953" y="1408"/>
                    <a:pt x="1953" y="1408"/>
                    <a:pt x="1953" y="1408"/>
                  </a:cubicBezTo>
                  <a:cubicBezTo>
                    <a:pt x="1943" y="1403"/>
                    <a:pt x="1943" y="1403"/>
                    <a:pt x="1943" y="1403"/>
                  </a:cubicBezTo>
                  <a:cubicBezTo>
                    <a:pt x="1940" y="1401"/>
                    <a:pt x="1940" y="1401"/>
                    <a:pt x="1940" y="1401"/>
                  </a:cubicBezTo>
                  <a:cubicBezTo>
                    <a:pt x="1934" y="1398"/>
                    <a:pt x="1934" y="1398"/>
                    <a:pt x="1934" y="1398"/>
                  </a:cubicBezTo>
                  <a:cubicBezTo>
                    <a:pt x="1929" y="1395"/>
                    <a:pt x="1923" y="1393"/>
                    <a:pt x="1918" y="1391"/>
                  </a:cubicBezTo>
                  <a:cubicBezTo>
                    <a:pt x="1917" y="1390"/>
                    <a:pt x="1915" y="1389"/>
                    <a:pt x="1914" y="1389"/>
                  </a:cubicBezTo>
                  <a:cubicBezTo>
                    <a:pt x="1908" y="1386"/>
                    <a:pt x="1903" y="1384"/>
                    <a:pt x="1897" y="1382"/>
                  </a:cubicBezTo>
                  <a:cubicBezTo>
                    <a:pt x="1890" y="1379"/>
                    <a:pt x="1883" y="1376"/>
                    <a:pt x="1875" y="1373"/>
                  </a:cubicBezTo>
                  <a:cubicBezTo>
                    <a:pt x="1868" y="1371"/>
                    <a:pt x="1861" y="1368"/>
                    <a:pt x="1854" y="1366"/>
                  </a:cubicBezTo>
                  <a:cubicBezTo>
                    <a:pt x="1846" y="1363"/>
                    <a:pt x="1839" y="1361"/>
                    <a:pt x="1832" y="1358"/>
                  </a:cubicBezTo>
                  <a:cubicBezTo>
                    <a:pt x="1824" y="1356"/>
                    <a:pt x="1817" y="1354"/>
                    <a:pt x="1810" y="1352"/>
                  </a:cubicBezTo>
                  <a:cubicBezTo>
                    <a:pt x="1802" y="1350"/>
                    <a:pt x="1795" y="1348"/>
                    <a:pt x="1787" y="1346"/>
                  </a:cubicBezTo>
                  <a:cubicBezTo>
                    <a:pt x="1780" y="1345"/>
                    <a:pt x="1773" y="1343"/>
                    <a:pt x="1765" y="1341"/>
                  </a:cubicBezTo>
                  <a:cubicBezTo>
                    <a:pt x="1759" y="1340"/>
                    <a:pt x="1753" y="1338"/>
                    <a:pt x="1746" y="1337"/>
                  </a:cubicBezTo>
                  <a:cubicBezTo>
                    <a:pt x="1745" y="1337"/>
                    <a:pt x="1744" y="1336"/>
                    <a:pt x="1743" y="1336"/>
                  </a:cubicBezTo>
                  <a:cubicBezTo>
                    <a:pt x="1735" y="1335"/>
                    <a:pt x="1728" y="1333"/>
                    <a:pt x="1720" y="1332"/>
                  </a:cubicBezTo>
                  <a:cubicBezTo>
                    <a:pt x="1713" y="1330"/>
                    <a:pt x="1705" y="1329"/>
                    <a:pt x="1698" y="1328"/>
                  </a:cubicBezTo>
                  <a:cubicBezTo>
                    <a:pt x="1690" y="1327"/>
                    <a:pt x="1682" y="1325"/>
                    <a:pt x="1675" y="1324"/>
                  </a:cubicBezTo>
                  <a:cubicBezTo>
                    <a:pt x="1667" y="1323"/>
                    <a:pt x="1660" y="1322"/>
                    <a:pt x="1652" y="1321"/>
                  </a:cubicBezTo>
                  <a:cubicBezTo>
                    <a:pt x="1645" y="1320"/>
                    <a:pt x="1637" y="1319"/>
                    <a:pt x="1629" y="1318"/>
                  </a:cubicBezTo>
                  <a:cubicBezTo>
                    <a:pt x="1622" y="1317"/>
                    <a:pt x="1614" y="1316"/>
                    <a:pt x="1606" y="1315"/>
                  </a:cubicBezTo>
                  <a:cubicBezTo>
                    <a:pt x="1599" y="1314"/>
                    <a:pt x="1591" y="1313"/>
                    <a:pt x="1583" y="1312"/>
                  </a:cubicBezTo>
                  <a:cubicBezTo>
                    <a:pt x="1579" y="1312"/>
                    <a:pt x="1574" y="1311"/>
                    <a:pt x="1569" y="1311"/>
                  </a:cubicBezTo>
                  <a:cubicBezTo>
                    <a:pt x="1566" y="1311"/>
                    <a:pt x="1563" y="1310"/>
                    <a:pt x="1560" y="1310"/>
                  </a:cubicBezTo>
                  <a:cubicBezTo>
                    <a:pt x="1553" y="1309"/>
                    <a:pt x="1545" y="1309"/>
                    <a:pt x="1537" y="1308"/>
                  </a:cubicBezTo>
                  <a:cubicBezTo>
                    <a:pt x="1530" y="1307"/>
                    <a:pt x="1522" y="1307"/>
                    <a:pt x="1514" y="1306"/>
                  </a:cubicBezTo>
                  <a:cubicBezTo>
                    <a:pt x="1507" y="1305"/>
                    <a:pt x="1499" y="1305"/>
                    <a:pt x="1491" y="1304"/>
                  </a:cubicBezTo>
                  <a:cubicBezTo>
                    <a:pt x="1483" y="1303"/>
                    <a:pt x="1476" y="1303"/>
                    <a:pt x="1468" y="1302"/>
                  </a:cubicBezTo>
                  <a:cubicBezTo>
                    <a:pt x="1460" y="1302"/>
                    <a:pt x="1453" y="1301"/>
                    <a:pt x="1445" y="1300"/>
                  </a:cubicBezTo>
                  <a:cubicBezTo>
                    <a:pt x="1437" y="1300"/>
                    <a:pt x="1429" y="1299"/>
                    <a:pt x="1422" y="1299"/>
                  </a:cubicBezTo>
                  <a:cubicBezTo>
                    <a:pt x="1414" y="1298"/>
                    <a:pt x="1406" y="1298"/>
                    <a:pt x="1398" y="1297"/>
                  </a:cubicBezTo>
                  <a:cubicBezTo>
                    <a:pt x="1395" y="1297"/>
                    <a:pt x="1392" y="1297"/>
                    <a:pt x="1388" y="1297"/>
                  </a:cubicBezTo>
                  <a:cubicBezTo>
                    <a:pt x="1384" y="1297"/>
                    <a:pt x="1379" y="1296"/>
                    <a:pt x="1375" y="1296"/>
                  </a:cubicBezTo>
                  <a:cubicBezTo>
                    <a:pt x="1367" y="1296"/>
                    <a:pt x="1360" y="1295"/>
                    <a:pt x="1352" y="1295"/>
                  </a:cubicBezTo>
                  <a:cubicBezTo>
                    <a:pt x="1344" y="1294"/>
                    <a:pt x="1336" y="1294"/>
                    <a:pt x="1329" y="1293"/>
                  </a:cubicBezTo>
                  <a:cubicBezTo>
                    <a:pt x="1321" y="1293"/>
                    <a:pt x="1313" y="1293"/>
                    <a:pt x="1305" y="1292"/>
                  </a:cubicBezTo>
                  <a:cubicBezTo>
                    <a:pt x="1298" y="1292"/>
                    <a:pt x="1290" y="1291"/>
                    <a:pt x="1282" y="1291"/>
                  </a:cubicBezTo>
                  <a:cubicBezTo>
                    <a:pt x="1274" y="1291"/>
                    <a:pt x="1267" y="1290"/>
                    <a:pt x="1259" y="1290"/>
                  </a:cubicBezTo>
                  <a:cubicBezTo>
                    <a:pt x="1251" y="1289"/>
                    <a:pt x="1243" y="1289"/>
                    <a:pt x="1235" y="1289"/>
                  </a:cubicBezTo>
                  <a:cubicBezTo>
                    <a:pt x="1228" y="1288"/>
                    <a:pt x="1220" y="1288"/>
                    <a:pt x="1212" y="1288"/>
                  </a:cubicBezTo>
                  <a:cubicBezTo>
                    <a:pt x="1204" y="1287"/>
                    <a:pt x="1197" y="1287"/>
                    <a:pt x="1189" y="1286"/>
                  </a:cubicBezTo>
                  <a:cubicBezTo>
                    <a:pt x="1181" y="1286"/>
                    <a:pt x="1173" y="1286"/>
                    <a:pt x="1166" y="1285"/>
                  </a:cubicBezTo>
                  <a:cubicBezTo>
                    <a:pt x="1158" y="1285"/>
                    <a:pt x="1150" y="1284"/>
                    <a:pt x="1142" y="1284"/>
                  </a:cubicBezTo>
                  <a:cubicBezTo>
                    <a:pt x="1135" y="1284"/>
                    <a:pt x="1127" y="1283"/>
                    <a:pt x="1119" y="1283"/>
                  </a:cubicBezTo>
                  <a:cubicBezTo>
                    <a:pt x="1111" y="1282"/>
                    <a:pt x="1104" y="1282"/>
                    <a:pt x="1096" y="1281"/>
                  </a:cubicBezTo>
                  <a:cubicBezTo>
                    <a:pt x="1088" y="1281"/>
                    <a:pt x="1080" y="1281"/>
                    <a:pt x="1073" y="1280"/>
                  </a:cubicBezTo>
                  <a:cubicBezTo>
                    <a:pt x="1065" y="1280"/>
                    <a:pt x="1057" y="1279"/>
                    <a:pt x="1049" y="1279"/>
                  </a:cubicBezTo>
                  <a:cubicBezTo>
                    <a:pt x="1042" y="1278"/>
                    <a:pt x="1034" y="1278"/>
                    <a:pt x="1026" y="1277"/>
                  </a:cubicBezTo>
                  <a:cubicBezTo>
                    <a:pt x="1023" y="1277"/>
                    <a:pt x="1020" y="1277"/>
                    <a:pt x="1017" y="1276"/>
                  </a:cubicBezTo>
                  <a:cubicBezTo>
                    <a:pt x="1012" y="1276"/>
                    <a:pt x="1008" y="1276"/>
                    <a:pt x="1003" y="1275"/>
                  </a:cubicBezTo>
                  <a:cubicBezTo>
                    <a:pt x="995" y="1275"/>
                    <a:pt x="988" y="1274"/>
                    <a:pt x="980" y="1274"/>
                  </a:cubicBezTo>
                  <a:cubicBezTo>
                    <a:pt x="972" y="1273"/>
                    <a:pt x="964" y="1272"/>
                    <a:pt x="957" y="1272"/>
                  </a:cubicBezTo>
                  <a:cubicBezTo>
                    <a:pt x="949" y="1271"/>
                    <a:pt x="941" y="1270"/>
                    <a:pt x="934" y="1270"/>
                  </a:cubicBezTo>
                  <a:cubicBezTo>
                    <a:pt x="926" y="1269"/>
                    <a:pt x="918" y="1268"/>
                    <a:pt x="911" y="1267"/>
                  </a:cubicBezTo>
                  <a:cubicBezTo>
                    <a:pt x="903" y="1267"/>
                    <a:pt x="895" y="1266"/>
                    <a:pt x="888" y="1265"/>
                  </a:cubicBezTo>
                  <a:cubicBezTo>
                    <a:pt x="880" y="1264"/>
                    <a:pt x="872" y="1263"/>
                    <a:pt x="865" y="1263"/>
                  </a:cubicBezTo>
                  <a:cubicBezTo>
                    <a:pt x="857" y="1262"/>
                    <a:pt x="849" y="1261"/>
                    <a:pt x="842" y="1260"/>
                  </a:cubicBezTo>
                  <a:cubicBezTo>
                    <a:pt x="837" y="1259"/>
                    <a:pt x="833" y="1259"/>
                    <a:pt x="829" y="1258"/>
                  </a:cubicBezTo>
                  <a:cubicBezTo>
                    <a:pt x="826" y="1258"/>
                    <a:pt x="822" y="1257"/>
                    <a:pt x="819" y="1257"/>
                  </a:cubicBezTo>
                  <a:cubicBezTo>
                    <a:pt x="811" y="1256"/>
                    <a:pt x="803" y="1255"/>
                    <a:pt x="796" y="1254"/>
                  </a:cubicBezTo>
                  <a:cubicBezTo>
                    <a:pt x="788" y="1253"/>
                    <a:pt x="781" y="1252"/>
                    <a:pt x="773" y="1251"/>
                  </a:cubicBezTo>
                  <a:cubicBezTo>
                    <a:pt x="765" y="1250"/>
                    <a:pt x="758" y="1249"/>
                    <a:pt x="750" y="1248"/>
                  </a:cubicBezTo>
                  <a:cubicBezTo>
                    <a:pt x="743" y="1247"/>
                    <a:pt x="735" y="1246"/>
                    <a:pt x="727" y="1244"/>
                  </a:cubicBezTo>
                  <a:cubicBezTo>
                    <a:pt x="720" y="1243"/>
                    <a:pt x="712" y="1242"/>
                    <a:pt x="705" y="1241"/>
                  </a:cubicBezTo>
                  <a:cubicBezTo>
                    <a:pt x="697" y="1240"/>
                    <a:pt x="690" y="1238"/>
                    <a:pt x="682" y="1237"/>
                  </a:cubicBezTo>
                  <a:cubicBezTo>
                    <a:pt x="674" y="1236"/>
                    <a:pt x="667" y="1235"/>
                    <a:pt x="659" y="1233"/>
                  </a:cubicBezTo>
                  <a:cubicBezTo>
                    <a:pt x="653" y="1232"/>
                    <a:pt x="646" y="1231"/>
                    <a:pt x="640" y="1230"/>
                  </a:cubicBezTo>
                  <a:cubicBezTo>
                    <a:pt x="639" y="1230"/>
                    <a:pt x="638" y="1230"/>
                    <a:pt x="637" y="1229"/>
                  </a:cubicBezTo>
                  <a:cubicBezTo>
                    <a:pt x="629" y="1228"/>
                    <a:pt x="622" y="1227"/>
                    <a:pt x="614" y="1225"/>
                  </a:cubicBezTo>
                  <a:cubicBezTo>
                    <a:pt x="607" y="1224"/>
                    <a:pt x="599" y="1222"/>
                    <a:pt x="592" y="1221"/>
                  </a:cubicBezTo>
                  <a:cubicBezTo>
                    <a:pt x="584" y="1219"/>
                    <a:pt x="577" y="1218"/>
                    <a:pt x="569" y="1216"/>
                  </a:cubicBezTo>
                  <a:cubicBezTo>
                    <a:pt x="562" y="1214"/>
                    <a:pt x="554" y="1213"/>
                    <a:pt x="547" y="1211"/>
                  </a:cubicBezTo>
                  <a:cubicBezTo>
                    <a:pt x="539" y="1209"/>
                    <a:pt x="532" y="1208"/>
                    <a:pt x="524" y="1206"/>
                  </a:cubicBezTo>
                  <a:cubicBezTo>
                    <a:pt x="517" y="1204"/>
                    <a:pt x="510" y="1202"/>
                    <a:pt x="502" y="1201"/>
                  </a:cubicBezTo>
                  <a:cubicBezTo>
                    <a:pt x="495" y="1199"/>
                    <a:pt x="487" y="1197"/>
                    <a:pt x="480" y="1195"/>
                  </a:cubicBezTo>
                  <a:cubicBezTo>
                    <a:pt x="473" y="1193"/>
                    <a:pt x="465" y="1191"/>
                    <a:pt x="458" y="1189"/>
                  </a:cubicBezTo>
                  <a:cubicBezTo>
                    <a:pt x="456" y="1188"/>
                    <a:pt x="454" y="1188"/>
                    <a:pt x="453" y="1187"/>
                  </a:cubicBezTo>
                  <a:cubicBezTo>
                    <a:pt x="447" y="1186"/>
                    <a:pt x="441" y="1184"/>
                    <a:pt x="436" y="1182"/>
                  </a:cubicBezTo>
                  <a:cubicBezTo>
                    <a:pt x="428" y="1180"/>
                    <a:pt x="421" y="1178"/>
                    <a:pt x="414" y="1176"/>
                  </a:cubicBezTo>
                  <a:cubicBezTo>
                    <a:pt x="406" y="1173"/>
                    <a:pt x="399" y="1171"/>
                    <a:pt x="392" y="1169"/>
                  </a:cubicBezTo>
                  <a:cubicBezTo>
                    <a:pt x="385" y="1166"/>
                    <a:pt x="377" y="1164"/>
                    <a:pt x="370" y="1161"/>
                  </a:cubicBezTo>
                  <a:cubicBezTo>
                    <a:pt x="367" y="1160"/>
                    <a:pt x="364" y="1159"/>
                    <a:pt x="361" y="1158"/>
                  </a:cubicBezTo>
                  <a:cubicBezTo>
                    <a:pt x="357" y="1156"/>
                    <a:pt x="353" y="1154"/>
                    <a:pt x="348" y="1153"/>
                  </a:cubicBezTo>
                  <a:cubicBezTo>
                    <a:pt x="341" y="1150"/>
                    <a:pt x="334" y="1147"/>
                    <a:pt x="327" y="1144"/>
                  </a:cubicBezTo>
                  <a:cubicBezTo>
                    <a:pt x="320" y="1141"/>
                    <a:pt x="313" y="1138"/>
                    <a:pt x="305" y="1135"/>
                  </a:cubicBezTo>
                  <a:cubicBezTo>
                    <a:pt x="298" y="1132"/>
                    <a:pt x="291" y="1129"/>
                    <a:pt x="284" y="1125"/>
                  </a:cubicBezTo>
                  <a:cubicBezTo>
                    <a:pt x="280" y="1123"/>
                    <a:pt x="276" y="1121"/>
                    <a:pt x="272" y="1119"/>
                  </a:cubicBezTo>
                  <a:cubicBezTo>
                    <a:pt x="269" y="1118"/>
                    <a:pt x="266" y="1116"/>
                    <a:pt x="263" y="1115"/>
                  </a:cubicBezTo>
                  <a:cubicBezTo>
                    <a:pt x="256" y="1111"/>
                    <a:pt x="249" y="1107"/>
                    <a:pt x="242" y="1103"/>
                  </a:cubicBezTo>
                  <a:cubicBezTo>
                    <a:pt x="235" y="1099"/>
                    <a:pt x="228" y="1095"/>
                    <a:pt x="222" y="1091"/>
                  </a:cubicBezTo>
                  <a:cubicBezTo>
                    <a:pt x="215" y="1087"/>
                    <a:pt x="208" y="1082"/>
                    <a:pt x="201" y="1077"/>
                  </a:cubicBezTo>
                  <a:cubicBezTo>
                    <a:pt x="197" y="1075"/>
                    <a:pt x="194" y="1072"/>
                    <a:pt x="190" y="1069"/>
                  </a:cubicBezTo>
                  <a:cubicBezTo>
                    <a:pt x="187" y="1067"/>
                    <a:pt x="184" y="1065"/>
                    <a:pt x="181" y="1063"/>
                  </a:cubicBezTo>
                  <a:cubicBezTo>
                    <a:pt x="174" y="1057"/>
                    <a:pt x="168" y="1052"/>
                    <a:pt x="162" y="1046"/>
                  </a:cubicBezTo>
                  <a:cubicBezTo>
                    <a:pt x="157" y="1042"/>
                    <a:pt x="153" y="1038"/>
                    <a:pt x="149" y="1034"/>
                  </a:cubicBezTo>
                  <a:cubicBezTo>
                    <a:pt x="148" y="1033"/>
                    <a:pt x="148" y="1033"/>
                    <a:pt x="148" y="1033"/>
                  </a:cubicBezTo>
                  <a:cubicBezTo>
                    <a:pt x="142" y="1026"/>
                    <a:pt x="135" y="1019"/>
                    <a:pt x="130" y="1012"/>
                  </a:cubicBezTo>
                  <a:cubicBezTo>
                    <a:pt x="128" y="1010"/>
                    <a:pt x="127" y="1008"/>
                    <a:pt x="125" y="1007"/>
                  </a:cubicBezTo>
                  <a:cubicBezTo>
                    <a:pt x="119" y="997"/>
                    <a:pt x="119" y="997"/>
                    <a:pt x="119" y="997"/>
                  </a:cubicBezTo>
                  <a:cubicBezTo>
                    <a:pt x="116" y="994"/>
                    <a:pt x="114" y="990"/>
                    <a:pt x="112" y="987"/>
                  </a:cubicBezTo>
                  <a:cubicBezTo>
                    <a:pt x="112" y="987"/>
                    <a:pt x="112" y="987"/>
                    <a:pt x="112" y="987"/>
                  </a:cubicBezTo>
                  <a:cubicBezTo>
                    <a:pt x="106" y="977"/>
                    <a:pt x="106" y="977"/>
                    <a:pt x="106" y="977"/>
                  </a:cubicBezTo>
                  <a:cubicBezTo>
                    <a:pt x="105" y="975"/>
                    <a:pt x="104" y="973"/>
                    <a:pt x="103" y="971"/>
                  </a:cubicBezTo>
                  <a:cubicBezTo>
                    <a:pt x="100" y="966"/>
                    <a:pt x="100" y="966"/>
                    <a:pt x="100" y="966"/>
                  </a:cubicBezTo>
                  <a:cubicBezTo>
                    <a:pt x="96" y="956"/>
                    <a:pt x="96" y="956"/>
                    <a:pt x="96" y="956"/>
                  </a:cubicBezTo>
                  <a:cubicBezTo>
                    <a:pt x="95" y="955"/>
                    <a:pt x="95" y="955"/>
                    <a:pt x="95" y="955"/>
                  </a:cubicBezTo>
                  <a:cubicBezTo>
                    <a:pt x="94" y="953"/>
                    <a:pt x="94" y="952"/>
                    <a:pt x="93" y="950"/>
                  </a:cubicBezTo>
                  <a:cubicBezTo>
                    <a:pt x="91" y="944"/>
                    <a:pt x="91" y="944"/>
                    <a:pt x="91" y="944"/>
                  </a:cubicBezTo>
                  <a:cubicBezTo>
                    <a:pt x="87" y="933"/>
                    <a:pt x="87" y="933"/>
                    <a:pt x="87" y="933"/>
                  </a:cubicBezTo>
                  <a:cubicBezTo>
                    <a:pt x="86" y="929"/>
                    <a:pt x="85" y="925"/>
                    <a:pt x="84" y="921"/>
                  </a:cubicBezTo>
                  <a:cubicBezTo>
                    <a:pt x="83" y="919"/>
                    <a:pt x="83" y="917"/>
                    <a:pt x="82" y="914"/>
                  </a:cubicBezTo>
                  <a:cubicBezTo>
                    <a:pt x="76" y="886"/>
                    <a:pt x="75" y="856"/>
                    <a:pt x="82" y="827"/>
                  </a:cubicBezTo>
                  <a:cubicBezTo>
                    <a:pt x="83" y="824"/>
                    <a:pt x="84" y="819"/>
                    <a:pt x="85" y="816"/>
                  </a:cubicBezTo>
                  <a:cubicBezTo>
                    <a:pt x="86" y="812"/>
                    <a:pt x="87" y="808"/>
                    <a:pt x="88" y="804"/>
                  </a:cubicBezTo>
                  <a:cubicBezTo>
                    <a:pt x="92" y="793"/>
                    <a:pt x="92" y="793"/>
                    <a:pt x="92" y="793"/>
                  </a:cubicBezTo>
                  <a:cubicBezTo>
                    <a:pt x="94" y="789"/>
                    <a:pt x="95" y="785"/>
                    <a:pt x="97" y="782"/>
                  </a:cubicBezTo>
                  <a:cubicBezTo>
                    <a:pt x="100" y="774"/>
                    <a:pt x="104" y="767"/>
                    <a:pt x="107" y="760"/>
                  </a:cubicBezTo>
                  <a:cubicBezTo>
                    <a:pt x="109" y="757"/>
                    <a:pt x="111" y="753"/>
                    <a:pt x="113" y="750"/>
                  </a:cubicBezTo>
                  <a:cubicBezTo>
                    <a:pt x="116" y="744"/>
                    <a:pt x="116" y="744"/>
                    <a:pt x="116" y="744"/>
                  </a:cubicBezTo>
                  <a:cubicBezTo>
                    <a:pt x="117" y="743"/>
                    <a:pt x="118" y="741"/>
                    <a:pt x="119" y="739"/>
                  </a:cubicBezTo>
                  <a:cubicBezTo>
                    <a:pt x="126" y="730"/>
                    <a:pt x="126" y="730"/>
                    <a:pt x="126" y="730"/>
                  </a:cubicBezTo>
                  <a:cubicBezTo>
                    <a:pt x="126" y="729"/>
                    <a:pt x="126" y="729"/>
                    <a:pt x="126" y="729"/>
                  </a:cubicBezTo>
                  <a:cubicBezTo>
                    <a:pt x="133" y="720"/>
                    <a:pt x="133" y="720"/>
                    <a:pt x="133" y="720"/>
                  </a:cubicBezTo>
                  <a:cubicBezTo>
                    <a:pt x="137" y="715"/>
                    <a:pt x="137" y="715"/>
                    <a:pt x="137" y="715"/>
                  </a:cubicBezTo>
                  <a:cubicBezTo>
                    <a:pt x="140" y="710"/>
                    <a:pt x="140" y="710"/>
                    <a:pt x="140" y="710"/>
                  </a:cubicBezTo>
                  <a:cubicBezTo>
                    <a:pt x="148" y="701"/>
                    <a:pt x="148" y="701"/>
                    <a:pt x="148" y="701"/>
                  </a:cubicBezTo>
                  <a:cubicBezTo>
                    <a:pt x="152" y="697"/>
                    <a:pt x="155" y="693"/>
                    <a:pt x="159" y="689"/>
                  </a:cubicBezTo>
                  <a:cubicBezTo>
                    <a:pt x="166" y="681"/>
                    <a:pt x="174" y="673"/>
                    <a:pt x="181" y="666"/>
                  </a:cubicBezTo>
                  <a:cubicBezTo>
                    <a:pt x="184" y="663"/>
                    <a:pt x="187" y="661"/>
                    <a:pt x="189" y="659"/>
                  </a:cubicBezTo>
                  <a:cubicBezTo>
                    <a:pt x="193" y="656"/>
                    <a:pt x="196" y="653"/>
                    <a:pt x="199" y="650"/>
                  </a:cubicBezTo>
                  <a:cubicBezTo>
                    <a:pt x="206" y="645"/>
                    <a:pt x="212" y="640"/>
                    <a:pt x="218" y="635"/>
                  </a:cubicBezTo>
                  <a:cubicBezTo>
                    <a:pt x="218" y="635"/>
                    <a:pt x="219" y="635"/>
                    <a:pt x="219" y="634"/>
                  </a:cubicBezTo>
                  <a:cubicBezTo>
                    <a:pt x="228" y="627"/>
                    <a:pt x="237" y="620"/>
                    <a:pt x="247" y="614"/>
                  </a:cubicBezTo>
                  <a:cubicBezTo>
                    <a:pt x="251" y="611"/>
                    <a:pt x="254" y="609"/>
                    <a:pt x="258" y="607"/>
                  </a:cubicBezTo>
                  <a:cubicBezTo>
                    <a:pt x="275" y="596"/>
                    <a:pt x="275" y="596"/>
                    <a:pt x="275" y="596"/>
                  </a:cubicBezTo>
                  <a:cubicBezTo>
                    <a:pt x="278" y="594"/>
                    <a:pt x="278" y="594"/>
                    <a:pt x="278" y="594"/>
                  </a:cubicBezTo>
                  <a:cubicBezTo>
                    <a:pt x="299" y="582"/>
                    <a:pt x="299" y="582"/>
                    <a:pt x="299" y="582"/>
                  </a:cubicBezTo>
                  <a:cubicBezTo>
                    <a:pt x="300" y="581"/>
                    <a:pt x="301" y="580"/>
                    <a:pt x="302" y="580"/>
                  </a:cubicBezTo>
                  <a:cubicBezTo>
                    <a:pt x="311" y="575"/>
                    <a:pt x="320" y="570"/>
                    <a:pt x="329" y="566"/>
                  </a:cubicBezTo>
                  <a:cubicBezTo>
                    <a:pt x="333" y="563"/>
                    <a:pt x="338" y="561"/>
                    <a:pt x="342" y="559"/>
                  </a:cubicBezTo>
                  <a:cubicBezTo>
                    <a:pt x="346" y="557"/>
                    <a:pt x="351" y="555"/>
                    <a:pt x="356" y="553"/>
                  </a:cubicBezTo>
                  <a:cubicBezTo>
                    <a:pt x="364" y="549"/>
                    <a:pt x="373" y="545"/>
                    <a:pt x="382" y="541"/>
                  </a:cubicBezTo>
                  <a:cubicBezTo>
                    <a:pt x="391" y="537"/>
                    <a:pt x="399" y="533"/>
                    <a:pt x="408" y="530"/>
                  </a:cubicBezTo>
                  <a:cubicBezTo>
                    <a:pt x="417" y="526"/>
                    <a:pt x="425" y="523"/>
                    <a:pt x="434" y="520"/>
                  </a:cubicBezTo>
                  <a:cubicBezTo>
                    <a:pt x="442" y="517"/>
                    <a:pt x="451" y="513"/>
                    <a:pt x="460" y="510"/>
                  </a:cubicBezTo>
                  <a:cubicBezTo>
                    <a:pt x="468" y="507"/>
                    <a:pt x="477" y="505"/>
                    <a:pt x="485" y="502"/>
                  </a:cubicBezTo>
                  <a:cubicBezTo>
                    <a:pt x="494" y="499"/>
                    <a:pt x="502" y="496"/>
                    <a:pt x="511" y="494"/>
                  </a:cubicBezTo>
                  <a:cubicBezTo>
                    <a:pt x="515" y="492"/>
                    <a:pt x="518" y="491"/>
                    <a:pt x="522" y="490"/>
                  </a:cubicBezTo>
                  <a:cubicBezTo>
                    <a:pt x="527" y="489"/>
                    <a:pt x="531" y="487"/>
                    <a:pt x="536" y="486"/>
                  </a:cubicBezTo>
                  <a:cubicBezTo>
                    <a:pt x="544" y="483"/>
                    <a:pt x="553" y="481"/>
                    <a:pt x="561" y="479"/>
                  </a:cubicBezTo>
                  <a:cubicBezTo>
                    <a:pt x="570" y="476"/>
                    <a:pt x="578" y="474"/>
                    <a:pt x="586" y="472"/>
                  </a:cubicBezTo>
                  <a:cubicBezTo>
                    <a:pt x="595" y="469"/>
                    <a:pt x="603" y="467"/>
                    <a:pt x="612" y="465"/>
                  </a:cubicBezTo>
                  <a:cubicBezTo>
                    <a:pt x="620" y="463"/>
                    <a:pt x="628" y="461"/>
                    <a:pt x="637" y="458"/>
                  </a:cubicBezTo>
                  <a:cubicBezTo>
                    <a:pt x="645" y="456"/>
                    <a:pt x="653" y="454"/>
                    <a:pt x="662" y="452"/>
                  </a:cubicBezTo>
                  <a:cubicBezTo>
                    <a:pt x="670" y="450"/>
                    <a:pt x="678" y="448"/>
                    <a:pt x="687" y="446"/>
                  </a:cubicBezTo>
                  <a:cubicBezTo>
                    <a:pt x="694" y="445"/>
                    <a:pt x="701" y="443"/>
                    <a:pt x="708" y="441"/>
                  </a:cubicBezTo>
                  <a:cubicBezTo>
                    <a:pt x="709" y="441"/>
                    <a:pt x="710" y="441"/>
                    <a:pt x="711" y="441"/>
                  </a:cubicBezTo>
                  <a:cubicBezTo>
                    <a:pt x="720" y="439"/>
                    <a:pt x="728" y="437"/>
                    <a:pt x="736" y="435"/>
                  </a:cubicBezTo>
                  <a:cubicBezTo>
                    <a:pt x="745" y="433"/>
                    <a:pt x="753" y="431"/>
                    <a:pt x="761" y="429"/>
                  </a:cubicBezTo>
                  <a:cubicBezTo>
                    <a:pt x="769" y="427"/>
                    <a:pt x="778" y="425"/>
                    <a:pt x="786" y="423"/>
                  </a:cubicBezTo>
                  <a:cubicBezTo>
                    <a:pt x="794" y="421"/>
                    <a:pt x="803" y="419"/>
                    <a:pt x="811" y="417"/>
                  </a:cubicBezTo>
                  <a:cubicBezTo>
                    <a:pt x="820" y="415"/>
                    <a:pt x="828" y="412"/>
                    <a:pt x="836" y="410"/>
                  </a:cubicBezTo>
                  <a:cubicBezTo>
                    <a:pt x="845" y="407"/>
                    <a:pt x="853" y="405"/>
                    <a:pt x="862" y="402"/>
                  </a:cubicBezTo>
                  <a:cubicBezTo>
                    <a:pt x="870" y="399"/>
                    <a:pt x="879" y="396"/>
                    <a:pt x="887" y="393"/>
                  </a:cubicBezTo>
                  <a:cubicBezTo>
                    <a:pt x="889" y="392"/>
                    <a:pt x="891" y="391"/>
                    <a:pt x="893" y="391"/>
                  </a:cubicBezTo>
                  <a:cubicBezTo>
                    <a:pt x="900" y="388"/>
                    <a:pt x="907" y="385"/>
                    <a:pt x="913" y="382"/>
                  </a:cubicBezTo>
                  <a:cubicBezTo>
                    <a:pt x="922" y="378"/>
                    <a:pt x="931" y="374"/>
                    <a:pt x="940" y="369"/>
                  </a:cubicBezTo>
                  <a:cubicBezTo>
                    <a:pt x="949" y="365"/>
                    <a:pt x="958" y="359"/>
                    <a:pt x="967" y="354"/>
                  </a:cubicBezTo>
                  <a:cubicBezTo>
                    <a:pt x="971" y="351"/>
                    <a:pt x="975" y="349"/>
                    <a:pt x="978" y="347"/>
                  </a:cubicBezTo>
                  <a:cubicBezTo>
                    <a:pt x="988" y="340"/>
                    <a:pt x="988" y="340"/>
                    <a:pt x="988" y="340"/>
                  </a:cubicBezTo>
                  <a:cubicBezTo>
                    <a:pt x="990" y="338"/>
                    <a:pt x="993" y="336"/>
                    <a:pt x="995" y="334"/>
                  </a:cubicBezTo>
                  <a:cubicBezTo>
                    <a:pt x="996" y="334"/>
                    <a:pt x="997" y="333"/>
                    <a:pt x="998" y="332"/>
                  </a:cubicBezTo>
                  <a:cubicBezTo>
                    <a:pt x="1004" y="327"/>
                    <a:pt x="1010" y="323"/>
                    <a:pt x="1016" y="317"/>
                  </a:cubicBezTo>
                  <a:cubicBezTo>
                    <a:pt x="1019" y="314"/>
                    <a:pt x="1022" y="311"/>
                    <a:pt x="1025" y="308"/>
                  </a:cubicBezTo>
                  <a:cubicBezTo>
                    <a:pt x="1033" y="299"/>
                    <a:pt x="1040" y="290"/>
                    <a:pt x="1046" y="279"/>
                  </a:cubicBezTo>
                  <a:cubicBezTo>
                    <a:pt x="1053" y="265"/>
                    <a:pt x="1057" y="248"/>
                    <a:pt x="1056" y="232"/>
                  </a:cubicBezTo>
                  <a:cubicBezTo>
                    <a:pt x="1055" y="224"/>
                    <a:pt x="1054" y="216"/>
                    <a:pt x="1051" y="208"/>
                  </a:cubicBezTo>
                  <a:cubicBezTo>
                    <a:pt x="1050" y="205"/>
                    <a:pt x="1050" y="205"/>
                    <a:pt x="1050" y="205"/>
                  </a:cubicBezTo>
                  <a:cubicBezTo>
                    <a:pt x="1050" y="205"/>
                    <a:pt x="1050" y="204"/>
                    <a:pt x="1050" y="204"/>
                  </a:cubicBezTo>
                  <a:cubicBezTo>
                    <a:pt x="1050" y="203"/>
                    <a:pt x="1049" y="203"/>
                    <a:pt x="1049" y="202"/>
                  </a:cubicBezTo>
                  <a:cubicBezTo>
                    <a:pt x="1047" y="197"/>
                    <a:pt x="1047" y="197"/>
                    <a:pt x="1047" y="197"/>
                  </a:cubicBezTo>
                  <a:cubicBezTo>
                    <a:pt x="1045" y="191"/>
                    <a:pt x="1045" y="191"/>
                    <a:pt x="1045" y="191"/>
                  </a:cubicBezTo>
                  <a:cubicBezTo>
                    <a:pt x="1044" y="190"/>
                    <a:pt x="1043" y="188"/>
                    <a:pt x="1042" y="186"/>
                  </a:cubicBezTo>
                  <a:cubicBezTo>
                    <a:pt x="1039" y="181"/>
                    <a:pt x="1037" y="176"/>
                    <a:pt x="1034" y="172"/>
                  </a:cubicBezTo>
                  <a:cubicBezTo>
                    <a:pt x="1028" y="163"/>
                    <a:pt x="1022" y="155"/>
                    <a:pt x="1016" y="148"/>
                  </a:cubicBezTo>
                  <a:cubicBezTo>
                    <a:pt x="1013" y="145"/>
                    <a:pt x="1009" y="141"/>
                    <a:pt x="1006" y="138"/>
                  </a:cubicBezTo>
                  <a:cubicBezTo>
                    <a:pt x="1001" y="134"/>
                    <a:pt x="997" y="129"/>
                    <a:pt x="992" y="125"/>
                  </a:cubicBezTo>
                  <a:cubicBezTo>
                    <a:pt x="986" y="121"/>
                    <a:pt x="981" y="116"/>
                    <a:pt x="975" y="112"/>
                  </a:cubicBezTo>
                  <a:cubicBezTo>
                    <a:pt x="974" y="112"/>
                    <a:pt x="973" y="111"/>
                    <a:pt x="972" y="110"/>
                  </a:cubicBezTo>
                  <a:cubicBezTo>
                    <a:pt x="965" y="106"/>
                    <a:pt x="958" y="102"/>
                    <a:pt x="951" y="98"/>
                  </a:cubicBezTo>
                  <a:cubicBezTo>
                    <a:pt x="945" y="95"/>
                    <a:pt x="940" y="92"/>
                    <a:pt x="934" y="89"/>
                  </a:cubicBezTo>
                  <a:cubicBezTo>
                    <a:pt x="933" y="89"/>
                    <a:pt x="931" y="88"/>
                    <a:pt x="930" y="87"/>
                  </a:cubicBezTo>
                  <a:cubicBezTo>
                    <a:pt x="923" y="84"/>
                    <a:pt x="916" y="81"/>
                    <a:pt x="909" y="78"/>
                  </a:cubicBezTo>
                  <a:cubicBezTo>
                    <a:pt x="903" y="76"/>
                    <a:pt x="897" y="74"/>
                    <a:pt x="891" y="72"/>
                  </a:cubicBezTo>
                  <a:cubicBezTo>
                    <a:pt x="889" y="71"/>
                    <a:pt x="888" y="71"/>
                    <a:pt x="887" y="71"/>
                  </a:cubicBezTo>
                  <a:cubicBezTo>
                    <a:pt x="880" y="68"/>
                    <a:pt x="872" y="66"/>
                    <a:pt x="865" y="64"/>
                  </a:cubicBezTo>
                  <a:cubicBezTo>
                    <a:pt x="857" y="62"/>
                    <a:pt x="850" y="60"/>
                    <a:pt x="843" y="58"/>
                  </a:cubicBezTo>
                  <a:cubicBezTo>
                    <a:pt x="835" y="57"/>
                    <a:pt x="828" y="55"/>
                    <a:pt x="820" y="53"/>
                  </a:cubicBezTo>
                  <a:cubicBezTo>
                    <a:pt x="814" y="52"/>
                    <a:pt x="808" y="51"/>
                    <a:pt x="801" y="50"/>
                  </a:cubicBezTo>
                  <a:cubicBezTo>
                    <a:pt x="800" y="49"/>
                    <a:pt x="799" y="49"/>
                    <a:pt x="798" y="49"/>
                  </a:cubicBezTo>
                  <a:cubicBezTo>
                    <a:pt x="790" y="48"/>
                    <a:pt x="783" y="47"/>
                    <a:pt x="775" y="45"/>
                  </a:cubicBezTo>
                  <a:cubicBezTo>
                    <a:pt x="767" y="44"/>
                    <a:pt x="760" y="43"/>
                    <a:pt x="752" y="42"/>
                  </a:cubicBezTo>
                  <a:cubicBezTo>
                    <a:pt x="744" y="41"/>
                    <a:pt x="737" y="40"/>
                    <a:pt x="729" y="40"/>
                  </a:cubicBezTo>
                  <a:cubicBezTo>
                    <a:pt x="722" y="39"/>
                    <a:pt x="714" y="38"/>
                    <a:pt x="706" y="37"/>
                  </a:cubicBezTo>
                  <a:cubicBezTo>
                    <a:pt x="698" y="36"/>
                    <a:pt x="691" y="36"/>
                    <a:pt x="683" y="35"/>
                  </a:cubicBezTo>
                  <a:cubicBezTo>
                    <a:pt x="675" y="34"/>
                    <a:pt x="668" y="34"/>
                    <a:pt x="660" y="33"/>
                  </a:cubicBezTo>
                  <a:cubicBezTo>
                    <a:pt x="652" y="33"/>
                    <a:pt x="645" y="32"/>
                    <a:pt x="637" y="32"/>
                  </a:cubicBezTo>
                  <a:cubicBezTo>
                    <a:pt x="631" y="31"/>
                    <a:pt x="626" y="31"/>
                    <a:pt x="621" y="30"/>
                  </a:cubicBezTo>
                  <a:cubicBezTo>
                    <a:pt x="618" y="30"/>
                    <a:pt x="616" y="30"/>
                    <a:pt x="614" y="30"/>
                  </a:cubicBezTo>
                  <a:cubicBezTo>
                    <a:pt x="606" y="29"/>
                    <a:pt x="598" y="29"/>
                    <a:pt x="591" y="28"/>
                  </a:cubicBezTo>
                  <a:cubicBezTo>
                    <a:pt x="583" y="27"/>
                    <a:pt x="575" y="27"/>
                    <a:pt x="567" y="26"/>
                  </a:cubicBezTo>
                  <a:cubicBezTo>
                    <a:pt x="560" y="26"/>
                    <a:pt x="552" y="25"/>
                    <a:pt x="544" y="25"/>
                  </a:cubicBezTo>
                  <a:cubicBezTo>
                    <a:pt x="536" y="24"/>
                    <a:pt x="529" y="24"/>
                    <a:pt x="521" y="23"/>
                  </a:cubicBezTo>
                  <a:cubicBezTo>
                    <a:pt x="513" y="23"/>
                    <a:pt x="505" y="22"/>
                    <a:pt x="498" y="22"/>
                  </a:cubicBezTo>
                  <a:cubicBezTo>
                    <a:pt x="490" y="22"/>
                    <a:pt x="482" y="21"/>
                    <a:pt x="474" y="21"/>
                  </a:cubicBezTo>
                  <a:cubicBezTo>
                    <a:pt x="467" y="20"/>
                    <a:pt x="459" y="20"/>
                    <a:pt x="451" y="20"/>
                  </a:cubicBezTo>
                  <a:cubicBezTo>
                    <a:pt x="448" y="19"/>
                    <a:pt x="446" y="19"/>
                    <a:pt x="443" y="19"/>
                  </a:cubicBezTo>
                  <a:cubicBezTo>
                    <a:pt x="438" y="19"/>
                    <a:pt x="433" y="19"/>
                    <a:pt x="428" y="19"/>
                  </a:cubicBezTo>
                  <a:cubicBezTo>
                    <a:pt x="420" y="18"/>
                    <a:pt x="412" y="18"/>
                    <a:pt x="404" y="17"/>
                  </a:cubicBezTo>
                  <a:cubicBezTo>
                    <a:pt x="397" y="17"/>
                    <a:pt x="389" y="17"/>
                    <a:pt x="381" y="16"/>
                  </a:cubicBezTo>
                  <a:cubicBezTo>
                    <a:pt x="373" y="16"/>
                    <a:pt x="366" y="16"/>
                    <a:pt x="358" y="15"/>
                  </a:cubicBezTo>
                  <a:cubicBezTo>
                    <a:pt x="350" y="15"/>
                    <a:pt x="342" y="15"/>
                    <a:pt x="335" y="14"/>
                  </a:cubicBezTo>
                  <a:cubicBezTo>
                    <a:pt x="327" y="14"/>
                    <a:pt x="319" y="14"/>
                    <a:pt x="311" y="13"/>
                  </a:cubicBezTo>
                  <a:cubicBezTo>
                    <a:pt x="303" y="13"/>
                    <a:pt x="296" y="13"/>
                    <a:pt x="288" y="12"/>
                  </a:cubicBezTo>
                  <a:cubicBezTo>
                    <a:pt x="280" y="12"/>
                    <a:pt x="272" y="11"/>
                    <a:pt x="265" y="11"/>
                  </a:cubicBezTo>
                  <a:cubicBezTo>
                    <a:pt x="257" y="11"/>
                    <a:pt x="249" y="10"/>
                    <a:pt x="241" y="10"/>
                  </a:cubicBezTo>
                  <a:cubicBezTo>
                    <a:pt x="233" y="10"/>
                    <a:pt x="226" y="9"/>
                    <a:pt x="218" y="9"/>
                  </a:cubicBezTo>
                  <a:cubicBezTo>
                    <a:pt x="210" y="9"/>
                    <a:pt x="202" y="8"/>
                    <a:pt x="195" y="8"/>
                  </a:cubicBezTo>
                  <a:cubicBezTo>
                    <a:pt x="187" y="8"/>
                    <a:pt x="179" y="7"/>
                    <a:pt x="171" y="7"/>
                  </a:cubicBezTo>
                  <a:cubicBezTo>
                    <a:pt x="163" y="7"/>
                    <a:pt x="156" y="6"/>
                    <a:pt x="148" y="6"/>
                  </a:cubicBezTo>
                  <a:cubicBezTo>
                    <a:pt x="140" y="6"/>
                    <a:pt x="132" y="5"/>
                    <a:pt x="125" y="5"/>
                  </a:cubicBezTo>
                  <a:cubicBezTo>
                    <a:pt x="117" y="4"/>
                    <a:pt x="109" y="4"/>
                    <a:pt x="101" y="4"/>
                  </a:cubicBezTo>
                  <a:cubicBezTo>
                    <a:pt x="101" y="4"/>
                    <a:pt x="100" y="4"/>
                    <a:pt x="99" y="4"/>
                  </a:cubicBezTo>
                  <a:cubicBezTo>
                    <a:pt x="92" y="3"/>
                    <a:pt x="85" y="3"/>
                    <a:pt x="78" y="3"/>
                  </a:cubicBezTo>
                  <a:cubicBezTo>
                    <a:pt x="70" y="2"/>
                    <a:pt x="62" y="2"/>
                    <a:pt x="55" y="2"/>
                  </a:cubicBezTo>
                  <a:cubicBezTo>
                    <a:pt x="47" y="1"/>
                    <a:pt x="39" y="1"/>
                    <a:pt x="31" y="1"/>
                  </a:cubicBezTo>
                  <a:cubicBezTo>
                    <a:pt x="24" y="1"/>
                    <a:pt x="16" y="0"/>
                    <a:pt x="8" y="0"/>
                  </a:cubicBezTo>
                  <a:cubicBezTo>
                    <a:pt x="5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8"/>
                    <a:pt x="9" y="8"/>
                    <a:pt x="14" y="8"/>
                  </a:cubicBezTo>
                  <a:cubicBezTo>
                    <a:pt x="21" y="9"/>
                    <a:pt x="29" y="9"/>
                    <a:pt x="37" y="9"/>
                  </a:cubicBezTo>
                  <a:cubicBezTo>
                    <a:pt x="45" y="10"/>
                    <a:pt x="52" y="10"/>
                    <a:pt x="60" y="10"/>
                  </a:cubicBezTo>
                  <a:cubicBezTo>
                    <a:pt x="68" y="11"/>
                    <a:pt x="76" y="11"/>
                    <a:pt x="83" y="11"/>
                  </a:cubicBezTo>
                  <a:cubicBezTo>
                    <a:pt x="90" y="12"/>
                    <a:pt x="96" y="12"/>
                    <a:pt x="103" y="12"/>
                  </a:cubicBezTo>
                  <a:cubicBezTo>
                    <a:pt x="104" y="12"/>
                    <a:pt x="105" y="12"/>
                    <a:pt x="107" y="13"/>
                  </a:cubicBezTo>
                  <a:cubicBezTo>
                    <a:pt x="115" y="13"/>
                    <a:pt x="122" y="13"/>
                    <a:pt x="130" y="14"/>
                  </a:cubicBezTo>
                  <a:cubicBezTo>
                    <a:pt x="138" y="14"/>
                    <a:pt x="146" y="14"/>
                    <a:pt x="153" y="15"/>
                  </a:cubicBezTo>
                  <a:cubicBezTo>
                    <a:pt x="161" y="15"/>
                    <a:pt x="169" y="15"/>
                    <a:pt x="177" y="16"/>
                  </a:cubicBezTo>
                  <a:cubicBezTo>
                    <a:pt x="184" y="16"/>
                    <a:pt x="192" y="17"/>
                    <a:pt x="200" y="17"/>
                  </a:cubicBezTo>
                  <a:cubicBezTo>
                    <a:pt x="208" y="17"/>
                    <a:pt x="215" y="18"/>
                    <a:pt x="223" y="18"/>
                  </a:cubicBezTo>
                  <a:cubicBezTo>
                    <a:pt x="231" y="18"/>
                    <a:pt x="239" y="19"/>
                    <a:pt x="246" y="19"/>
                  </a:cubicBezTo>
                  <a:cubicBezTo>
                    <a:pt x="254" y="20"/>
                    <a:pt x="262" y="20"/>
                    <a:pt x="270" y="20"/>
                  </a:cubicBezTo>
                  <a:cubicBezTo>
                    <a:pt x="277" y="21"/>
                    <a:pt x="285" y="21"/>
                    <a:pt x="293" y="21"/>
                  </a:cubicBezTo>
                  <a:cubicBezTo>
                    <a:pt x="301" y="22"/>
                    <a:pt x="308" y="22"/>
                    <a:pt x="316" y="22"/>
                  </a:cubicBezTo>
                  <a:cubicBezTo>
                    <a:pt x="324" y="23"/>
                    <a:pt x="332" y="23"/>
                    <a:pt x="339" y="24"/>
                  </a:cubicBezTo>
                  <a:cubicBezTo>
                    <a:pt x="347" y="24"/>
                    <a:pt x="355" y="24"/>
                    <a:pt x="363" y="25"/>
                  </a:cubicBezTo>
                  <a:cubicBezTo>
                    <a:pt x="370" y="25"/>
                    <a:pt x="378" y="25"/>
                    <a:pt x="386" y="26"/>
                  </a:cubicBezTo>
                  <a:cubicBezTo>
                    <a:pt x="394" y="26"/>
                    <a:pt x="401" y="26"/>
                    <a:pt x="409" y="27"/>
                  </a:cubicBezTo>
                  <a:cubicBezTo>
                    <a:pt x="417" y="27"/>
                    <a:pt x="425" y="28"/>
                    <a:pt x="432" y="28"/>
                  </a:cubicBezTo>
                  <a:cubicBezTo>
                    <a:pt x="437" y="28"/>
                    <a:pt x="442" y="28"/>
                    <a:pt x="447" y="29"/>
                  </a:cubicBezTo>
                  <a:cubicBezTo>
                    <a:pt x="450" y="29"/>
                    <a:pt x="453" y="29"/>
                    <a:pt x="456" y="29"/>
                  </a:cubicBezTo>
                  <a:cubicBezTo>
                    <a:pt x="463" y="29"/>
                    <a:pt x="471" y="30"/>
                    <a:pt x="479" y="30"/>
                  </a:cubicBezTo>
                  <a:cubicBezTo>
                    <a:pt x="487" y="31"/>
                    <a:pt x="494" y="31"/>
                    <a:pt x="502" y="32"/>
                  </a:cubicBezTo>
                  <a:cubicBezTo>
                    <a:pt x="510" y="32"/>
                    <a:pt x="518" y="32"/>
                    <a:pt x="525" y="33"/>
                  </a:cubicBezTo>
                  <a:cubicBezTo>
                    <a:pt x="533" y="33"/>
                    <a:pt x="541" y="34"/>
                    <a:pt x="549" y="34"/>
                  </a:cubicBezTo>
                  <a:cubicBezTo>
                    <a:pt x="556" y="35"/>
                    <a:pt x="564" y="36"/>
                    <a:pt x="572" y="36"/>
                  </a:cubicBezTo>
                  <a:cubicBezTo>
                    <a:pt x="579" y="37"/>
                    <a:pt x="587" y="37"/>
                    <a:pt x="595" y="38"/>
                  </a:cubicBezTo>
                  <a:cubicBezTo>
                    <a:pt x="603" y="38"/>
                    <a:pt x="610" y="39"/>
                    <a:pt x="618" y="40"/>
                  </a:cubicBezTo>
                  <a:cubicBezTo>
                    <a:pt x="620" y="40"/>
                    <a:pt x="622" y="40"/>
                    <a:pt x="624" y="40"/>
                  </a:cubicBezTo>
                  <a:cubicBezTo>
                    <a:pt x="630" y="41"/>
                    <a:pt x="635" y="41"/>
                    <a:pt x="641" y="41"/>
                  </a:cubicBezTo>
                  <a:cubicBezTo>
                    <a:pt x="649" y="42"/>
                    <a:pt x="656" y="43"/>
                    <a:pt x="664" y="43"/>
                  </a:cubicBezTo>
                  <a:cubicBezTo>
                    <a:pt x="672" y="44"/>
                    <a:pt x="679" y="45"/>
                    <a:pt x="687" y="45"/>
                  </a:cubicBezTo>
                  <a:cubicBezTo>
                    <a:pt x="695" y="46"/>
                    <a:pt x="703" y="47"/>
                    <a:pt x="710" y="47"/>
                  </a:cubicBezTo>
                  <a:cubicBezTo>
                    <a:pt x="718" y="48"/>
                    <a:pt x="726" y="49"/>
                    <a:pt x="733" y="50"/>
                  </a:cubicBezTo>
                  <a:cubicBezTo>
                    <a:pt x="741" y="51"/>
                    <a:pt x="748" y="52"/>
                    <a:pt x="756" y="53"/>
                  </a:cubicBezTo>
                  <a:cubicBezTo>
                    <a:pt x="764" y="54"/>
                    <a:pt x="771" y="55"/>
                    <a:pt x="779" y="56"/>
                  </a:cubicBezTo>
                  <a:cubicBezTo>
                    <a:pt x="786" y="57"/>
                    <a:pt x="794" y="58"/>
                    <a:pt x="801" y="59"/>
                  </a:cubicBezTo>
                  <a:cubicBezTo>
                    <a:pt x="802" y="60"/>
                    <a:pt x="803" y="60"/>
                    <a:pt x="804" y="60"/>
                  </a:cubicBezTo>
                  <a:cubicBezTo>
                    <a:pt x="811" y="61"/>
                    <a:pt x="817" y="62"/>
                    <a:pt x="824" y="64"/>
                  </a:cubicBezTo>
                  <a:cubicBezTo>
                    <a:pt x="831" y="65"/>
                    <a:pt x="839" y="67"/>
                    <a:pt x="846" y="69"/>
                  </a:cubicBezTo>
                  <a:cubicBezTo>
                    <a:pt x="854" y="71"/>
                    <a:pt x="861" y="73"/>
                    <a:pt x="868" y="75"/>
                  </a:cubicBezTo>
                  <a:cubicBezTo>
                    <a:pt x="876" y="77"/>
                    <a:pt x="883" y="79"/>
                    <a:pt x="890" y="81"/>
                  </a:cubicBezTo>
                  <a:cubicBezTo>
                    <a:pt x="891" y="82"/>
                    <a:pt x="892" y="82"/>
                    <a:pt x="893" y="82"/>
                  </a:cubicBezTo>
                  <a:cubicBezTo>
                    <a:pt x="899" y="84"/>
                    <a:pt x="906" y="87"/>
                    <a:pt x="912" y="89"/>
                  </a:cubicBezTo>
                  <a:cubicBezTo>
                    <a:pt x="919" y="92"/>
                    <a:pt x="926" y="95"/>
                    <a:pt x="933" y="98"/>
                  </a:cubicBezTo>
                  <a:cubicBezTo>
                    <a:pt x="934" y="99"/>
                    <a:pt x="935" y="99"/>
                    <a:pt x="935" y="99"/>
                  </a:cubicBezTo>
                  <a:cubicBezTo>
                    <a:pt x="942" y="102"/>
                    <a:pt x="948" y="106"/>
                    <a:pt x="954" y="109"/>
                  </a:cubicBezTo>
                  <a:cubicBezTo>
                    <a:pt x="961" y="113"/>
                    <a:pt x="968" y="117"/>
                    <a:pt x="975" y="122"/>
                  </a:cubicBezTo>
                  <a:cubicBezTo>
                    <a:pt x="975" y="122"/>
                    <a:pt x="975" y="122"/>
                    <a:pt x="975" y="122"/>
                  </a:cubicBezTo>
                  <a:cubicBezTo>
                    <a:pt x="982" y="127"/>
                    <a:pt x="988" y="132"/>
                    <a:pt x="995" y="137"/>
                  </a:cubicBezTo>
                  <a:cubicBezTo>
                    <a:pt x="997" y="139"/>
                    <a:pt x="999" y="141"/>
                    <a:pt x="1001" y="143"/>
                  </a:cubicBezTo>
                  <a:cubicBezTo>
                    <a:pt x="1003" y="145"/>
                    <a:pt x="1004" y="146"/>
                    <a:pt x="1006" y="148"/>
                  </a:cubicBezTo>
                  <a:cubicBezTo>
                    <a:pt x="1007" y="149"/>
                    <a:pt x="1008" y="150"/>
                    <a:pt x="1009" y="152"/>
                  </a:cubicBezTo>
                  <a:cubicBezTo>
                    <a:pt x="1016" y="159"/>
                    <a:pt x="1022" y="168"/>
                    <a:pt x="1027" y="176"/>
                  </a:cubicBezTo>
                  <a:cubicBezTo>
                    <a:pt x="1028" y="179"/>
                    <a:pt x="1030" y="182"/>
                    <a:pt x="1032" y="185"/>
                  </a:cubicBezTo>
                  <a:cubicBezTo>
                    <a:pt x="1032" y="187"/>
                    <a:pt x="1033" y="188"/>
                    <a:pt x="1034" y="190"/>
                  </a:cubicBezTo>
                  <a:cubicBezTo>
                    <a:pt x="1036" y="195"/>
                    <a:pt x="1036" y="195"/>
                    <a:pt x="1036" y="195"/>
                  </a:cubicBezTo>
                  <a:cubicBezTo>
                    <a:pt x="1039" y="201"/>
                    <a:pt x="1039" y="201"/>
                    <a:pt x="1039" y="201"/>
                  </a:cubicBezTo>
                  <a:cubicBezTo>
                    <a:pt x="1039" y="202"/>
                    <a:pt x="1039" y="203"/>
                    <a:pt x="1040" y="203"/>
                  </a:cubicBezTo>
                  <a:cubicBezTo>
                    <a:pt x="1041" y="206"/>
                    <a:pt x="1041" y="206"/>
                    <a:pt x="1041" y="206"/>
                  </a:cubicBezTo>
                  <a:cubicBezTo>
                    <a:pt x="1041" y="208"/>
                    <a:pt x="1042" y="210"/>
                    <a:pt x="1042" y="212"/>
                  </a:cubicBezTo>
                  <a:cubicBezTo>
                    <a:pt x="1043" y="217"/>
                    <a:pt x="1044" y="223"/>
                    <a:pt x="1045" y="228"/>
                  </a:cubicBezTo>
                  <a:cubicBezTo>
                    <a:pt x="1045" y="243"/>
                    <a:pt x="1042" y="258"/>
                    <a:pt x="1035" y="272"/>
                  </a:cubicBezTo>
                  <a:cubicBezTo>
                    <a:pt x="1032" y="278"/>
                    <a:pt x="1028" y="284"/>
                    <a:pt x="1024" y="290"/>
                  </a:cubicBezTo>
                  <a:cubicBezTo>
                    <a:pt x="1015" y="301"/>
                    <a:pt x="1004" y="311"/>
                    <a:pt x="993" y="320"/>
                  </a:cubicBezTo>
                  <a:cubicBezTo>
                    <a:pt x="986" y="325"/>
                    <a:pt x="978" y="331"/>
                    <a:pt x="970" y="336"/>
                  </a:cubicBezTo>
                  <a:cubicBezTo>
                    <a:pt x="968" y="338"/>
                    <a:pt x="966" y="339"/>
                    <a:pt x="965" y="340"/>
                  </a:cubicBezTo>
                  <a:cubicBezTo>
                    <a:pt x="956" y="346"/>
                    <a:pt x="947" y="351"/>
                    <a:pt x="937" y="356"/>
                  </a:cubicBezTo>
                  <a:cubicBezTo>
                    <a:pt x="929" y="361"/>
                    <a:pt x="920" y="365"/>
                    <a:pt x="911" y="369"/>
                  </a:cubicBezTo>
                  <a:cubicBezTo>
                    <a:pt x="903" y="373"/>
                    <a:pt x="895" y="376"/>
                    <a:pt x="887" y="379"/>
                  </a:cubicBezTo>
                  <a:cubicBezTo>
                    <a:pt x="886" y="380"/>
                    <a:pt x="885" y="380"/>
                    <a:pt x="884" y="380"/>
                  </a:cubicBezTo>
                  <a:cubicBezTo>
                    <a:pt x="876" y="383"/>
                    <a:pt x="867" y="387"/>
                    <a:pt x="859" y="389"/>
                  </a:cubicBezTo>
                  <a:cubicBezTo>
                    <a:pt x="850" y="392"/>
                    <a:pt x="842" y="395"/>
                    <a:pt x="833" y="397"/>
                  </a:cubicBezTo>
                  <a:cubicBezTo>
                    <a:pt x="825" y="400"/>
                    <a:pt x="816" y="402"/>
                    <a:pt x="808" y="405"/>
                  </a:cubicBezTo>
                  <a:cubicBezTo>
                    <a:pt x="800" y="407"/>
                    <a:pt x="791" y="409"/>
                    <a:pt x="783" y="411"/>
                  </a:cubicBezTo>
                  <a:cubicBezTo>
                    <a:pt x="775" y="413"/>
                    <a:pt x="766" y="415"/>
                    <a:pt x="758" y="417"/>
                  </a:cubicBezTo>
                  <a:cubicBezTo>
                    <a:pt x="750" y="419"/>
                    <a:pt x="741" y="421"/>
                    <a:pt x="733" y="423"/>
                  </a:cubicBezTo>
                  <a:cubicBezTo>
                    <a:pt x="725" y="424"/>
                    <a:pt x="716" y="426"/>
                    <a:pt x="708" y="428"/>
                  </a:cubicBezTo>
                  <a:cubicBezTo>
                    <a:pt x="706" y="429"/>
                    <a:pt x="704" y="429"/>
                    <a:pt x="703" y="429"/>
                  </a:cubicBezTo>
                  <a:cubicBezTo>
                    <a:pt x="696" y="431"/>
                    <a:pt x="690" y="432"/>
                    <a:pt x="683" y="434"/>
                  </a:cubicBezTo>
                  <a:cubicBezTo>
                    <a:pt x="675" y="436"/>
                    <a:pt x="667" y="438"/>
                    <a:pt x="658" y="440"/>
                  </a:cubicBezTo>
                  <a:cubicBezTo>
                    <a:pt x="650" y="442"/>
                    <a:pt x="642" y="444"/>
                    <a:pt x="633" y="446"/>
                  </a:cubicBezTo>
                  <a:cubicBezTo>
                    <a:pt x="625" y="448"/>
                    <a:pt x="617" y="450"/>
                    <a:pt x="608" y="452"/>
                  </a:cubicBezTo>
                  <a:cubicBezTo>
                    <a:pt x="600" y="454"/>
                    <a:pt x="591" y="456"/>
                    <a:pt x="583" y="459"/>
                  </a:cubicBezTo>
                  <a:cubicBezTo>
                    <a:pt x="575" y="461"/>
                    <a:pt x="566" y="463"/>
                    <a:pt x="558" y="466"/>
                  </a:cubicBezTo>
                  <a:cubicBezTo>
                    <a:pt x="549" y="468"/>
                    <a:pt x="541" y="470"/>
                    <a:pt x="533" y="473"/>
                  </a:cubicBezTo>
                  <a:cubicBezTo>
                    <a:pt x="527" y="474"/>
                    <a:pt x="521" y="476"/>
                    <a:pt x="516" y="478"/>
                  </a:cubicBezTo>
                  <a:cubicBezTo>
                    <a:pt x="513" y="479"/>
                    <a:pt x="510" y="479"/>
                    <a:pt x="507" y="480"/>
                  </a:cubicBezTo>
                  <a:cubicBezTo>
                    <a:pt x="499" y="483"/>
                    <a:pt x="490" y="486"/>
                    <a:pt x="482" y="488"/>
                  </a:cubicBezTo>
                  <a:cubicBezTo>
                    <a:pt x="473" y="491"/>
                    <a:pt x="465" y="494"/>
                    <a:pt x="456" y="497"/>
                  </a:cubicBezTo>
                  <a:cubicBezTo>
                    <a:pt x="448" y="500"/>
                    <a:pt x="439" y="503"/>
                    <a:pt x="430" y="506"/>
                  </a:cubicBezTo>
                  <a:cubicBezTo>
                    <a:pt x="422" y="509"/>
                    <a:pt x="413" y="513"/>
                    <a:pt x="405" y="516"/>
                  </a:cubicBezTo>
                  <a:cubicBezTo>
                    <a:pt x="396" y="520"/>
                    <a:pt x="387" y="523"/>
                    <a:pt x="378" y="527"/>
                  </a:cubicBezTo>
                  <a:cubicBezTo>
                    <a:pt x="370" y="531"/>
                    <a:pt x="361" y="534"/>
                    <a:pt x="352" y="538"/>
                  </a:cubicBezTo>
                  <a:cubicBezTo>
                    <a:pt x="346" y="541"/>
                    <a:pt x="340" y="544"/>
                    <a:pt x="334" y="547"/>
                  </a:cubicBezTo>
                  <a:cubicBezTo>
                    <a:pt x="331" y="548"/>
                    <a:pt x="328" y="550"/>
                    <a:pt x="326" y="551"/>
                  </a:cubicBezTo>
                  <a:cubicBezTo>
                    <a:pt x="317" y="556"/>
                    <a:pt x="308" y="560"/>
                    <a:pt x="299" y="565"/>
                  </a:cubicBezTo>
                  <a:cubicBezTo>
                    <a:pt x="296" y="567"/>
                    <a:pt x="293" y="568"/>
                    <a:pt x="290" y="570"/>
                  </a:cubicBezTo>
                  <a:cubicBezTo>
                    <a:pt x="271" y="581"/>
                    <a:pt x="271" y="581"/>
                    <a:pt x="271" y="581"/>
                  </a:cubicBezTo>
                  <a:cubicBezTo>
                    <a:pt x="269" y="582"/>
                    <a:pt x="269" y="582"/>
                    <a:pt x="269" y="582"/>
                  </a:cubicBezTo>
                  <a:cubicBezTo>
                    <a:pt x="249" y="595"/>
                    <a:pt x="249" y="595"/>
                    <a:pt x="249" y="595"/>
                  </a:cubicBezTo>
                  <a:cubicBezTo>
                    <a:pt x="247" y="596"/>
                    <a:pt x="245" y="597"/>
                    <a:pt x="244" y="598"/>
                  </a:cubicBezTo>
                  <a:cubicBezTo>
                    <a:pt x="234" y="605"/>
                    <a:pt x="225" y="611"/>
                    <a:pt x="215" y="618"/>
                  </a:cubicBezTo>
                  <a:cubicBezTo>
                    <a:pt x="213" y="620"/>
                    <a:pt x="211" y="621"/>
                    <a:pt x="209" y="623"/>
                  </a:cubicBezTo>
                  <a:cubicBezTo>
                    <a:pt x="202" y="628"/>
                    <a:pt x="196" y="634"/>
                    <a:pt x="189" y="639"/>
                  </a:cubicBezTo>
                  <a:cubicBezTo>
                    <a:pt x="188" y="639"/>
                    <a:pt x="187" y="640"/>
                    <a:pt x="186" y="641"/>
                  </a:cubicBezTo>
                  <a:cubicBezTo>
                    <a:pt x="181" y="646"/>
                    <a:pt x="176" y="650"/>
                    <a:pt x="171" y="655"/>
                  </a:cubicBezTo>
                  <a:cubicBezTo>
                    <a:pt x="166" y="660"/>
                    <a:pt x="161" y="664"/>
                    <a:pt x="156" y="669"/>
                  </a:cubicBezTo>
                  <a:cubicBezTo>
                    <a:pt x="150" y="676"/>
                    <a:pt x="143" y="683"/>
                    <a:pt x="137" y="690"/>
                  </a:cubicBezTo>
                  <a:cubicBezTo>
                    <a:pt x="129" y="700"/>
                    <a:pt x="129" y="700"/>
                    <a:pt x="129" y="700"/>
                  </a:cubicBezTo>
                  <a:cubicBezTo>
                    <a:pt x="125" y="705"/>
                    <a:pt x="125" y="705"/>
                    <a:pt x="125" y="705"/>
                  </a:cubicBezTo>
                  <a:cubicBezTo>
                    <a:pt x="124" y="706"/>
                    <a:pt x="124" y="706"/>
                    <a:pt x="124" y="706"/>
                  </a:cubicBezTo>
                  <a:cubicBezTo>
                    <a:pt x="121" y="710"/>
                    <a:pt x="121" y="710"/>
                    <a:pt x="121" y="710"/>
                  </a:cubicBezTo>
                  <a:cubicBezTo>
                    <a:pt x="114" y="720"/>
                    <a:pt x="114" y="720"/>
                    <a:pt x="114" y="720"/>
                  </a:cubicBezTo>
                  <a:cubicBezTo>
                    <a:pt x="107" y="730"/>
                    <a:pt x="107" y="730"/>
                    <a:pt x="107" y="730"/>
                  </a:cubicBezTo>
                  <a:cubicBezTo>
                    <a:pt x="106" y="732"/>
                    <a:pt x="105" y="734"/>
                    <a:pt x="104" y="735"/>
                  </a:cubicBezTo>
                  <a:cubicBezTo>
                    <a:pt x="101" y="741"/>
                    <a:pt x="101" y="741"/>
                    <a:pt x="101" y="741"/>
                  </a:cubicBezTo>
                  <a:cubicBezTo>
                    <a:pt x="99" y="744"/>
                    <a:pt x="97" y="748"/>
                    <a:pt x="95" y="751"/>
                  </a:cubicBezTo>
                  <a:cubicBezTo>
                    <a:pt x="91" y="758"/>
                    <a:pt x="88" y="764"/>
                    <a:pt x="85" y="771"/>
                  </a:cubicBezTo>
                  <a:cubicBezTo>
                    <a:pt x="85" y="772"/>
                    <a:pt x="84" y="773"/>
                    <a:pt x="84" y="774"/>
                  </a:cubicBezTo>
                  <a:cubicBezTo>
                    <a:pt x="82" y="778"/>
                    <a:pt x="80" y="781"/>
                    <a:pt x="79" y="785"/>
                  </a:cubicBezTo>
                  <a:cubicBezTo>
                    <a:pt x="75" y="797"/>
                    <a:pt x="75" y="797"/>
                    <a:pt x="75" y="797"/>
                  </a:cubicBezTo>
                  <a:cubicBezTo>
                    <a:pt x="73" y="801"/>
                    <a:pt x="72" y="805"/>
                    <a:pt x="71" y="809"/>
                  </a:cubicBezTo>
                  <a:cubicBezTo>
                    <a:pt x="70" y="813"/>
                    <a:pt x="69" y="816"/>
                    <a:pt x="68" y="821"/>
                  </a:cubicBezTo>
                  <a:cubicBezTo>
                    <a:pt x="65" y="835"/>
                    <a:pt x="63" y="850"/>
                    <a:pt x="63" y="864"/>
                  </a:cubicBezTo>
                  <a:cubicBezTo>
                    <a:pt x="63" y="883"/>
                    <a:pt x="65" y="902"/>
                    <a:pt x="70" y="920"/>
                  </a:cubicBezTo>
                  <a:cubicBezTo>
                    <a:pt x="70" y="922"/>
                    <a:pt x="71" y="925"/>
                    <a:pt x="72" y="927"/>
                  </a:cubicBezTo>
                  <a:cubicBezTo>
                    <a:pt x="72" y="929"/>
                    <a:pt x="73" y="930"/>
                    <a:pt x="73" y="932"/>
                  </a:cubicBezTo>
                  <a:cubicBezTo>
                    <a:pt x="77" y="944"/>
                    <a:pt x="77" y="944"/>
                    <a:pt x="77" y="944"/>
                  </a:cubicBezTo>
                  <a:cubicBezTo>
                    <a:pt x="79" y="950"/>
                    <a:pt x="79" y="950"/>
                    <a:pt x="79" y="950"/>
                  </a:cubicBezTo>
                  <a:cubicBezTo>
                    <a:pt x="80" y="951"/>
                    <a:pt x="81" y="953"/>
                    <a:pt x="82" y="955"/>
                  </a:cubicBezTo>
                  <a:cubicBezTo>
                    <a:pt x="86" y="965"/>
                    <a:pt x="86" y="965"/>
                    <a:pt x="86" y="965"/>
                  </a:cubicBezTo>
                  <a:cubicBezTo>
                    <a:pt x="87" y="967"/>
                    <a:pt x="87" y="967"/>
                    <a:pt x="87" y="967"/>
                  </a:cubicBezTo>
                  <a:cubicBezTo>
                    <a:pt x="90" y="972"/>
                    <a:pt x="90" y="972"/>
                    <a:pt x="90" y="972"/>
                  </a:cubicBezTo>
                  <a:cubicBezTo>
                    <a:pt x="91" y="974"/>
                    <a:pt x="92" y="976"/>
                    <a:pt x="93" y="978"/>
                  </a:cubicBezTo>
                  <a:cubicBezTo>
                    <a:pt x="99" y="988"/>
                    <a:pt x="99" y="988"/>
                    <a:pt x="99" y="988"/>
                  </a:cubicBezTo>
                  <a:cubicBezTo>
                    <a:pt x="100" y="990"/>
                    <a:pt x="102" y="993"/>
                    <a:pt x="103" y="995"/>
                  </a:cubicBezTo>
                  <a:cubicBezTo>
                    <a:pt x="104" y="996"/>
                    <a:pt x="105" y="997"/>
                    <a:pt x="106" y="999"/>
                  </a:cubicBezTo>
                  <a:cubicBezTo>
                    <a:pt x="113" y="1009"/>
                    <a:pt x="113" y="1009"/>
                    <a:pt x="113" y="1009"/>
                  </a:cubicBezTo>
                  <a:cubicBezTo>
                    <a:pt x="116" y="1012"/>
                    <a:pt x="118" y="1016"/>
                    <a:pt x="121" y="1019"/>
                  </a:cubicBezTo>
                  <a:cubicBezTo>
                    <a:pt x="127" y="1026"/>
                    <a:pt x="133" y="1033"/>
                    <a:pt x="140" y="1039"/>
                  </a:cubicBezTo>
                  <a:cubicBezTo>
                    <a:pt x="142" y="1042"/>
                    <a:pt x="144" y="1044"/>
                    <a:pt x="146" y="1046"/>
                  </a:cubicBezTo>
                  <a:cubicBezTo>
                    <a:pt x="152" y="1052"/>
                    <a:pt x="158" y="1058"/>
                    <a:pt x="164" y="1063"/>
                  </a:cubicBezTo>
                  <a:cubicBezTo>
                    <a:pt x="171" y="1069"/>
                    <a:pt x="177" y="1074"/>
                    <a:pt x="184" y="1079"/>
                  </a:cubicBezTo>
                  <a:cubicBezTo>
                    <a:pt x="185" y="1080"/>
                    <a:pt x="186" y="1081"/>
                    <a:pt x="188" y="1082"/>
                  </a:cubicBezTo>
                  <a:cubicBezTo>
                    <a:pt x="193" y="1086"/>
                    <a:pt x="199" y="1090"/>
                    <a:pt x="204" y="1094"/>
                  </a:cubicBezTo>
                  <a:cubicBezTo>
                    <a:pt x="211" y="1098"/>
                    <a:pt x="218" y="1103"/>
                    <a:pt x="225" y="1107"/>
                  </a:cubicBezTo>
                  <a:cubicBezTo>
                    <a:pt x="231" y="1111"/>
                    <a:pt x="238" y="1115"/>
                    <a:pt x="245" y="1119"/>
                  </a:cubicBezTo>
                  <a:cubicBezTo>
                    <a:pt x="252" y="1123"/>
                    <a:pt x="259" y="1127"/>
                    <a:pt x="266" y="1131"/>
                  </a:cubicBezTo>
                  <a:cubicBezTo>
                    <a:pt x="268" y="1131"/>
                    <a:pt x="270" y="1132"/>
                    <a:pt x="271" y="1133"/>
                  </a:cubicBezTo>
                  <a:cubicBezTo>
                    <a:pt x="277" y="1136"/>
                    <a:pt x="282" y="1138"/>
                    <a:pt x="287" y="1141"/>
                  </a:cubicBezTo>
                  <a:cubicBezTo>
                    <a:pt x="294" y="1144"/>
                    <a:pt x="301" y="1148"/>
                    <a:pt x="308" y="1151"/>
                  </a:cubicBezTo>
                  <a:cubicBezTo>
                    <a:pt x="316" y="1154"/>
                    <a:pt x="323" y="1157"/>
                    <a:pt x="330" y="1160"/>
                  </a:cubicBezTo>
                  <a:cubicBezTo>
                    <a:pt x="337" y="1163"/>
                    <a:pt x="344" y="1166"/>
                    <a:pt x="351" y="1168"/>
                  </a:cubicBezTo>
                  <a:cubicBezTo>
                    <a:pt x="355" y="1170"/>
                    <a:pt x="358" y="1171"/>
                    <a:pt x="361" y="1172"/>
                  </a:cubicBezTo>
                  <a:cubicBezTo>
                    <a:pt x="365" y="1174"/>
                    <a:pt x="369" y="1175"/>
                    <a:pt x="373" y="1176"/>
                  </a:cubicBezTo>
                  <a:cubicBezTo>
                    <a:pt x="380" y="1179"/>
                    <a:pt x="387" y="1182"/>
                    <a:pt x="395" y="1184"/>
                  </a:cubicBezTo>
                  <a:cubicBezTo>
                    <a:pt x="402" y="1186"/>
                    <a:pt x="409" y="1189"/>
                    <a:pt x="417" y="1191"/>
                  </a:cubicBezTo>
                  <a:cubicBezTo>
                    <a:pt x="424" y="1193"/>
                    <a:pt x="431" y="1196"/>
                    <a:pt x="438" y="1198"/>
                  </a:cubicBezTo>
                  <a:cubicBezTo>
                    <a:pt x="443" y="1199"/>
                    <a:pt x="448" y="1201"/>
                    <a:pt x="453" y="1202"/>
                  </a:cubicBezTo>
                  <a:cubicBezTo>
                    <a:pt x="456" y="1203"/>
                    <a:pt x="458" y="1204"/>
                    <a:pt x="460" y="1204"/>
                  </a:cubicBezTo>
                  <a:cubicBezTo>
                    <a:pt x="468" y="1206"/>
                    <a:pt x="475" y="1208"/>
                    <a:pt x="483" y="1210"/>
                  </a:cubicBezTo>
                  <a:cubicBezTo>
                    <a:pt x="490" y="1212"/>
                    <a:pt x="497" y="1214"/>
                    <a:pt x="505" y="1216"/>
                  </a:cubicBezTo>
                  <a:cubicBezTo>
                    <a:pt x="512" y="1218"/>
                    <a:pt x="520" y="1220"/>
                    <a:pt x="527" y="1222"/>
                  </a:cubicBezTo>
                  <a:cubicBezTo>
                    <a:pt x="534" y="1223"/>
                    <a:pt x="542" y="1225"/>
                    <a:pt x="549" y="1227"/>
                  </a:cubicBezTo>
                  <a:cubicBezTo>
                    <a:pt x="557" y="1228"/>
                    <a:pt x="564" y="1230"/>
                    <a:pt x="572" y="1232"/>
                  </a:cubicBezTo>
                  <a:cubicBezTo>
                    <a:pt x="579" y="1233"/>
                    <a:pt x="587" y="1235"/>
                    <a:pt x="594" y="1236"/>
                  </a:cubicBezTo>
                  <a:cubicBezTo>
                    <a:pt x="602" y="1238"/>
                    <a:pt x="609" y="1239"/>
                    <a:pt x="617" y="1241"/>
                  </a:cubicBezTo>
                  <a:cubicBezTo>
                    <a:pt x="624" y="1242"/>
                    <a:pt x="632" y="1244"/>
                    <a:pt x="639" y="1245"/>
                  </a:cubicBezTo>
                  <a:cubicBezTo>
                    <a:pt x="640" y="1245"/>
                    <a:pt x="641" y="1246"/>
                    <a:pt x="642" y="1246"/>
                  </a:cubicBezTo>
                  <a:cubicBezTo>
                    <a:pt x="648" y="1247"/>
                    <a:pt x="655" y="1248"/>
                    <a:pt x="662" y="1249"/>
                  </a:cubicBezTo>
                  <a:cubicBezTo>
                    <a:pt x="669" y="1250"/>
                    <a:pt x="677" y="1252"/>
                    <a:pt x="684" y="1253"/>
                  </a:cubicBezTo>
                  <a:cubicBezTo>
                    <a:pt x="692" y="1254"/>
                    <a:pt x="699" y="1256"/>
                    <a:pt x="707" y="1257"/>
                  </a:cubicBezTo>
                  <a:cubicBezTo>
                    <a:pt x="714" y="1258"/>
                    <a:pt x="722" y="1259"/>
                    <a:pt x="730" y="1260"/>
                  </a:cubicBezTo>
                  <a:cubicBezTo>
                    <a:pt x="737" y="1262"/>
                    <a:pt x="745" y="1263"/>
                    <a:pt x="752" y="1264"/>
                  </a:cubicBezTo>
                  <a:cubicBezTo>
                    <a:pt x="760" y="1265"/>
                    <a:pt x="767" y="1266"/>
                    <a:pt x="775" y="1267"/>
                  </a:cubicBezTo>
                  <a:cubicBezTo>
                    <a:pt x="783" y="1268"/>
                    <a:pt x="790" y="1269"/>
                    <a:pt x="798" y="1270"/>
                  </a:cubicBezTo>
                  <a:cubicBezTo>
                    <a:pt x="805" y="1271"/>
                    <a:pt x="813" y="1272"/>
                    <a:pt x="821" y="1273"/>
                  </a:cubicBezTo>
                  <a:cubicBezTo>
                    <a:pt x="824" y="1274"/>
                    <a:pt x="828" y="1274"/>
                    <a:pt x="831" y="1275"/>
                  </a:cubicBezTo>
                  <a:cubicBezTo>
                    <a:pt x="835" y="1275"/>
                    <a:pt x="839" y="1276"/>
                    <a:pt x="843" y="1276"/>
                  </a:cubicBezTo>
                  <a:cubicBezTo>
                    <a:pt x="851" y="1277"/>
                    <a:pt x="859" y="1278"/>
                    <a:pt x="866" y="1279"/>
                  </a:cubicBezTo>
                  <a:cubicBezTo>
                    <a:pt x="874" y="1280"/>
                    <a:pt x="882" y="1281"/>
                    <a:pt x="889" y="1281"/>
                  </a:cubicBezTo>
                  <a:cubicBezTo>
                    <a:pt x="897" y="1282"/>
                    <a:pt x="905" y="1283"/>
                    <a:pt x="912" y="1284"/>
                  </a:cubicBezTo>
                  <a:cubicBezTo>
                    <a:pt x="920" y="1285"/>
                    <a:pt x="928" y="1285"/>
                    <a:pt x="935" y="1286"/>
                  </a:cubicBezTo>
                  <a:cubicBezTo>
                    <a:pt x="943" y="1287"/>
                    <a:pt x="951" y="1287"/>
                    <a:pt x="958" y="1288"/>
                  </a:cubicBezTo>
                  <a:cubicBezTo>
                    <a:pt x="966" y="1289"/>
                    <a:pt x="974" y="1290"/>
                    <a:pt x="981" y="1290"/>
                  </a:cubicBezTo>
                  <a:cubicBezTo>
                    <a:pt x="989" y="1291"/>
                    <a:pt x="997" y="1291"/>
                    <a:pt x="1004" y="1292"/>
                  </a:cubicBezTo>
                  <a:cubicBezTo>
                    <a:pt x="1010" y="1292"/>
                    <a:pt x="1015" y="1293"/>
                    <a:pt x="1020" y="1293"/>
                  </a:cubicBezTo>
                  <a:cubicBezTo>
                    <a:pt x="1023" y="1293"/>
                    <a:pt x="1025" y="1294"/>
                    <a:pt x="1027" y="1294"/>
                  </a:cubicBezTo>
                  <a:cubicBezTo>
                    <a:pt x="1035" y="1294"/>
                    <a:pt x="1043" y="1295"/>
                    <a:pt x="1051" y="1295"/>
                  </a:cubicBezTo>
                  <a:cubicBezTo>
                    <a:pt x="1058" y="1296"/>
                    <a:pt x="1066" y="1296"/>
                    <a:pt x="1074" y="1297"/>
                  </a:cubicBezTo>
                  <a:cubicBezTo>
                    <a:pt x="1082" y="1297"/>
                    <a:pt x="1089" y="1298"/>
                    <a:pt x="1097" y="1298"/>
                  </a:cubicBezTo>
                  <a:cubicBezTo>
                    <a:pt x="1105" y="1299"/>
                    <a:pt x="1112" y="1299"/>
                    <a:pt x="1120" y="1300"/>
                  </a:cubicBezTo>
                  <a:cubicBezTo>
                    <a:pt x="1128" y="1300"/>
                    <a:pt x="1136" y="1301"/>
                    <a:pt x="1143" y="1301"/>
                  </a:cubicBezTo>
                  <a:cubicBezTo>
                    <a:pt x="1151" y="1301"/>
                    <a:pt x="1159" y="1302"/>
                    <a:pt x="1167" y="1302"/>
                  </a:cubicBezTo>
                  <a:cubicBezTo>
                    <a:pt x="1174" y="1303"/>
                    <a:pt x="1182" y="1303"/>
                    <a:pt x="1190" y="1303"/>
                  </a:cubicBezTo>
                  <a:cubicBezTo>
                    <a:pt x="1198" y="1304"/>
                    <a:pt x="1205" y="1304"/>
                    <a:pt x="1213" y="1305"/>
                  </a:cubicBezTo>
                  <a:cubicBezTo>
                    <a:pt x="1221" y="1305"/>
                    <a:pt x="1229" y="1305"/>
                    <a:pt x="1236" y="1306"/>
                  </a:cubicBezTo>
                  <a:cubicBezTo>
                    <a:pt x="1244" y="1306"/>
                    <a:pt x="1252" y="1307"/>
                    <a:pt x="1260" y="1307"/>
                  </a:cubicBezTo>
                  <a:cubicBezTo>
                    <a:pt x="1267" y="1307"/>
                    <a:pt x="1275" y="1308"/>
                    <a:pt x="1283" y="1308"/>
                  </a:cubicBezTo>
                  <a:cubicBezTo>
                    <a:pt x="1291" y="1309"/>
                    <a:pt x="1298" y="1309"/>
                    <a:pt x="1306" y="1310"/>
                  </a:cubicBezTo>
                  <a:cubicBezTo>
                    <a:pt x="1314" y="1310"/>
                    <a:pt x="1322" y="1310"/>
                    <a:pt x="1329" y="1311"/>
                  </a:cubicBezTo>
                  <a:cubicBezTo>
                    <a:pt x="1337" y="1311"/>
                    <a:pt x="1345" y="1312"/>
                    <a:pt x="1353" y="1312"/>
                  </a:cubicBezTo>
                  <a:cubicBezTo>
                    <a:pt x="1360" y="1313"/>
                    <a:pt x="1368" y="1313"/>
                    <a:pt x="1376" y="1313"/>
                  </a:cubicBezTo>
                  <a:cubicBezTo>
                    <a:pt x="1381" y="1314"/>
                    <a:pt x="1386" y="1314"/>
                    <a:pt x="1391" y="1314"/>
                  </a:cubicBezTo>
                  <a:cubicBezTo>
                    <a:pt x="1394" y="1315"/>
                    <a:pt x="1396" y="1315"/>
                    <a:pt x="1399" y="1315"/>
                  </a:cubicBezTo>
                  <a:cubicBezTo>
                    <a:pt x="1407" y="1315"/>
                    <a:pt x="1414" y="1316"/>
                    <a:pt x="1422" y="1316"/>
                  </a:cubicBezTo>
                  <a:cubicBezTo>
                    <a:pt x="1430" y="1317"/>
                    <a:pt x="1437" y="1318"/>
                    <a:pt x="1445" y="1318"/>
                  </a:cubicBezTo>
                  <a:cubicBezTo>
                    <a:pt x="1453" y="1319"/>
                    <a:pt x="1461" y="1319"/>
                    <a:pt x="1468" y="1320"/>
                  </a:cubicBezTo>
                  <a:cubicBezTo>
                    <a:pt x="1476" y="1320"/>
                    <a:pt x="1484" y="1321"/>
                    <a:pt x="1491" y="1322"/>
                  </a:cubicBezTo>
                  <a:cubicBezTo>
                    <a:pt x="1499" y="1322"/>
                    <a:pt x="1507" y="1323"/>
                    <a:pt x="1514" y="1324"/>
                  </a:cubicBezTo>
                  <a:cubicBezTo>
                    <a:pt x="1522" y="1324"/>
                    <a:pt x="1530" y="1325"/>
                    <a:pt x="1538" y="1326"/>
                  </a:cubicBezTo>
                  <a:cubicBezTo>
                    <a:pt x="1545" y="1326"/>
                    <a:pt x="1553" y="1327"/>
                    <a:pt x="1561" y="1328"/>
                  </a:cubicBezTo>
                  <a:cubicBezTo>
                    <a:pt x="1564" y="1328"/>
                    <a:pt x="1568" y="1329"/>
                    <a:pt x="1572" y="1329"/>
                  </a:cubicBezTo>
                  <a:cubicBezTo>
                    <a:pt x="1576" y="1329"/>
                    <a:pt x="1580" y="1330"/>
                    <a:pt x="1583" y="1330"/>
                  </a:cubicBezTo>
                  <a:cubicBezTo>
                    <a:pt x="1591" y="1331"/>
                    <a:pt x="1599" y="1332"/>
                    <a:pt x="1606" y="1333"/>
                  </a:cubicBezTo>
                  <a:cubicBezTo>
                    <a:pt x="1614" y="1334"/>
                    <a:pt x="1622" y="1335"/>
                    <a:pt x="1629" y="1336"/>
                  </a:cubicBezTo>
                  <a:cubicBezTo>
                    <a:pt x="1637" y="1337"/>
                    <a:pt x="1644" y="1338"/>
                    <a:pt x="1652" y="1339"/>
                  </a:cubicBezTo>
                  <a:cubicBezTo>
                    <a:pt x="1655" y="1339"/>
                    <a:pt x="1658" y="1339"/>
                    <a:pt x="1660" y="1340"/>
                  </a:cubicBezTo>
                  <a:cubicBezTo>
                    <a:pt x="1665" y="1341"/>
                    <a:pt x="1670" y="1341"/>
                    <a:pt x="1675" y="1342"/>
                  </a:cubicBezTo>
                  <a:cubicBezTo>
                    <a:pt x="1682" y="1343"/>
                    <a:pt x="1690" y="1344"/>
                    <a:pt x="1697" y="1346"/>
                  </a:cubicBezTo>
                  <a:cubicBezTo>
                    <a:pt x="1705" y="1347"/>
                    <a:pt x="1713" y="1348"/>
                    <a:pt x="1720" y="1350"/>
                  </a:cubicBezTo>
                  <a:cubicBezTo>
                    <a:pt x="1728" y="1351"/>
                    <a:pt x="1735" y="1353"/>
                    <a:pt x="1742" y="1354"/>
                  </a:cubicBezTo>
                  <a:cubicBezTo>
                    <a:pt x="1744" y="1355"/>
                    <a:pt x="1746" y="1355"/>
                    <a:pt x="1747" y="1355"/>
                  </a:cubicBezTo>
                  <a:cubicBezTo>
                    <a:pt x="1753" y="1356"/>
                    <a:pt x="1759" y="1358"/>
                    <a:pt x="1765" y="1359"/>
                  </a:cubicBezTo>
                  <a:cubicBezTo>
                    <a:pt x="1772" y="1361"/>
                    <a:pt x="1780" y="1363"/>
                    <a:pt x="1787" y="1364"/>
                  </a:cubicBezTo>
                  <a:cubicBezTo>
                    <a:pt x="1795" y="1366"/>
                    <a:pt x="1802" y="1368"/>
                    <a:pt x="1809" y="1370"/>
                  </a:cubicBezTo>
                  <a:cubicBezTo>
                    <a:pt x="1817" y="1372"/>
                    <a:pt x="1824" y="1374"/>
                    <a:pt x="1831" y="1377"/>
                  </a:cubicBezTo>
                  <a:cubicBezTo>
                    <a:pt x="1839" y="1379"/>
                    <a:pt x="1846" y="1381"/>
                    <a:pt x="1853" y="1384"/>
                  </a:cubicBezTo>
                  <a:cubicBezTo>
                    <a:pt x="1860" y="1386"/>
                    <a:pt x="1868" y="1389"/>
                    <a:pt x="1875" y="1391"/>
                  </a:cubicBezTo>
                  <a:cubicBezTo>
                    <a:pt x="1882" y="1394"/>
                    <a:pt x="1889" y="1397"/>
                    <a:pt x="1896" y="1400"/>
                  </a:cubicBezTo>
                  <a:cubicBezTo>
                    <a:pt x="1902" y="1402"/>
                    <a:pt x="1907" y="1404"/>
                    <a:pt x="1912" y="1406"/>
                  </a:cubicBezTo>
                  <a:cubicBezTo>
                    <a:pt x="1914" y="1407"/>
                    <a:pt x="1916" y="1408"/>
                    <a:pt x="1918" y="1409"/>
                  </a:cubicBezTo>
                  <a:cubicBezTo>
                    <a:pt x="1922" y="1411"/>
                    <a:pt x="1927" y="1413"/>
                    <a:pt x="1931" y="1415"/>
                  </a:cubicBezTo>
                  <a:cubicBezTo>
                    <a:pt x="1939" y="1419"/>
                    <a:pt x="1939" y="1419"/>
                    <a:pt x="1939" y="1419"/>
                  </a:cubicBezTo>
                  <a:cubicBezTo>
                    <a:pt x="1940" y="1420"/>
                    <a:pt x="1940" y="1420"/>
                    <a:pt x="1940" y="1420"/>
                  </a:cubicBezTo>
                  <a:cubicBezTo>
                    <a:pt x="1950" y="1425"/>
                    <a:pt x="1950" y="1425"/>
                    <a:pt x="1950" y="1425"/>
                  </a:cubicBezTo>
                  <a:cubicBezTo>
                    <a:pt x="1954" y="1428"/>
                    <a:pt x="1954" y="1428"/>
                    <a:pt x="1954" y="1428"/>
                  </a:cubicBezTo>
                  <a:cubicBezTo>
                    <a:pt x="1957" y="1429"/>
                    <a:pt x="1957" y="1429"/>
                    <a:pt x="1957" y="1429"/>
                  </a:cubicBezTo>
                  <a:cubicBezTo>
                    <a:pt x="1959" y="1430"/>
                    <a:pt x="1959" y="1430"/>
                    <a:pt x="1959" y="1430"/>
                  </a:cubicBezTo>
                  <a:cubicBezTo>
                    <a:pt x="1960" y="1431"/>
                    <a:pt x="1960" y="1431"/>
                    <a:pt x="1960" y="1431"/>
                  </a:cubicBezTo>
                  <a:cubicBezTo>
                    <a:pt x="1968" y="1436"/>
                    <a:pt x="1968" y="1436"/>
                    <a:pt x="1968" y="1436"/>
                  </a:cubicBezTo>
                  <a:cubicBezTo>
                    <a:pt x="1972" y="1438"/>
                    <a:pt x="1976" y="1440"/>
                    <a:pt x="1980" y="1443"/>
                  </a:cubicBezTo>
                  <a:cubicBezTo>
                    <a:pt x="1982" y="1444"/>
                    <a:pt x="1984" y="1445"/>
                    <a:pt x="1986" y="1446"/>
                  </a:cubicBezTo>
                  <a:cubicBezTo>
                    <a:pt x="1991" y="1449"/>
                    <a:pt x="1991" y="1449"/>
                    <a:pt x="1991" y="1449"/>
                  </a:cubicBezTo>
                  <a:cubicBezTo>
                    <a:pt x="1995" y="1452"/>
                    <a:pt x="1995" y="1452"/>
                    <a:pt x="1995" y="1452"/>
                  </a:cubicBezTo>
                  <a:cubicBezTo>
                    <a:pt x="2001" y="1456"/>
                    <a:pt x="2001" y="1456"/>
                    <a:pt x="2001" y="1456"/>
                  </a:cubicBezTo>
                  <a:cubicBezTo>
                    <a:pt x="2004" y="1458"/>
                    <a:pt x="2004" y="1458"/>
                    <a:pt x="2004" y="1458"/>
                  </a:cubicBezTo>
                  <a:cubicBezTo>
                    <a:pt x="2010" y="1462"/>
                    <a:pt x="2015" y="1465"/>
                    <a:pt x="2021" y="1469"/>
                  </a:cubicBezTo>
                  <a:cubicBezTo>
                    <a:pt x="2021" y="1469"/>
                    <a:pt x="2021" y="1469"/>
                    <a:pt x="2021" y="1469"/>
                  </a:cubicBezTo>
                  <a:cubicBezTo>
                    <a:pt x="2027" y="1473"/>
                    <a:pt x="2033" y="1477"/>
                    <a:pt x="2038" y="1482"/>
                  </a:cubicBezTo>
                  <a:cubicBezTo>
                    <a:pt x="2039" y="1482"/>
                    <a:pt x="2040" y="1483"/>
                    <a:pt x="2041" y="1484"/>
                  </a:cubicBezTo>
                  <a:cubicBezTo>
                    <a:pt x="2046" y="1487"/>
                    <a:pt x="2050" y="1490"/>
                    <a:pt x="2055" y="1494"/>
                  </a:cubicBezTo>
                  <a:cubicBezTo>
                    <a:pt x="2057" y="1496"/>
                    <a:pt x="2059" y="1498"/>
                    <a:pt x="2061" y="1499"/>
                  </a:cubicBezTo>
                  <a:cubicBezTo>
                    <a:pt x="2064" y="1502"/>
                    <a:pt x="2067" y="1505"/>
                    <a:pt x="2071" y="1507"/>
                  </a:cubicBezTo>
                  <a:cubicBezTo>
                    <a:pt x="2073" y="1509"/>
                    <a:pt x="2076" y="1512"/>
                    <a:pt x="2078" y="1514"/>
                  </a:cubicBezTo>
                  <a:cubicBezTo>
                    <a:pt x="2081" y="1516"/>
                    <a:pt x="2081" y="1516"/>
                    <a:pt x="2081" y="1516"/>
                  </a:cubicBezTo>
                  <a:cubicBezTo>
                    <a:pt x="2086" y="1521"/>
                    <a:pt x="2086" y="1521"/>
                    <a:pt x="2086" y="1521"/>
                  </a:cubicBezTo>
                  <a:cubicBezTo>
                    <a:pt x="2090" y="1525"/>
                    <a:pt x="2095" y="1529"/>
                    <a:pt x="2099" y="1533"/>
                  </a:cubicBezTo>
                  <a:cubicBezTo>
                    <a:pt x="2103" y="1537"/>
                    <a:pt x="2107" y="1542"/>
                    <a:pt x="2111" y="1546"/>
                  </a:cubicBezTo>
                  <a:cubicBezTo>
                    <a:pt x="2116" y="1551"/>
                    <a:pt x="2116" y="1551"/>
                    <a:pt x="2116" y="1551"/>
                  </a:cubicBezTo>
                  <a:cubicBezTo>
                    <a:pt x="2118" y="1553"/>
                    <a:pt x="2118" y="1553"/>
                    <a:pt x="2118" y="1553"/>
                  </a:cubicBezTo>
                  <a:cubicBezTo>
                    <a:pt x="2120" y="1556"/>
                    <a:pt x="2122" y="1558"/>
                    <a:pt x="2124" y="1561"/>
                  </a:cubicBezTo>
                  <a:cubicBezTo>
                    <a:pt x="2128" y="1565"/>
                    <a:pt x="2131" y="1569"/>
                    <a:pt x="2135" y="1573"/>
                  </a:cubicBezTo>
                  <a:cubicBezTo>
                    <a:pt x="2135" y="1574"/>
                    <a:pt x="2136" y="1575"/>
                    <a:pt x="2137" y="1577"/>
                  </a:cubicBezTo>
                  <a:cubicBezTo>
                    <a:pt x="2141" y="1582"/>
                    <a:pt x="2145" y="1587"/>
                    <a:pt x="2149" y="1593"/>
                  </a:cubicBezTo>
                  <a:cubicBezTo>
                    <a:pt x="2152" y="1598"/>
                    <a:pt x="2152" y="1598"/>
                    <a:pt x="2152" y="1598"/>
                  </a:cubicBezTo>
                  <a:cubicBezTo>
                    <a:pt x="2155" y="1601"/>
                    <a:pt x="2155" y="1601"/>
                    <a:pt x="2155" y="1601"/>
                  </a:cubicBezTo>
                  <a:cubicBezTo>
                    <a:pt x="2156" y="1604"/>
                    <a:pt x="2158" y="1607"/>
                    <a:pt x="2160" y="1610"/>
                  </a:cubicBezTo>
                  <a:cubicBezTo>
                    <a:pt x="2163" y="1615"/>
                    <a:pt x="2166" y="1620"/>
                    <a:pt x="2169" y="1626"/>
                  </a:cubicBezTo>
                  <a:cubicBezTo>
                    <a:pt x="2170" y="1626"/>
                    <a:pt x="2170" y="1626"/>
                    <a:pt x="2170" y="1627"/>
                  </a:cubicBezTo>
                  <a:cubicBezTo>
                    <a:pt x="2173" y="1633"/>
                    <a:pt x="2176" y="1639"/>
                    <a:pt x="2179" y="1644"/>
                  </a:cubicBezTo>
                  <a:cubicBezTo>
                    <a:pt x="2181" y="1649"/>
                    <a:pt x="2183" y="1654"/>
                    <a:pt x="2185" y="1658"/>
                  </a:cubicBezTo>
                  <a:cubicBezTo>
                    <a:pt x="2186" y="1660"/>
                    <a:pt x="2186" y="1661"/>
                    <a:pt x="2187" y="1662"/>
                  </a:cubicBezTo>
                  <a:cubicBezTo>
                    <a:pt x="2189" y="1669"/>
                    <a:pt x="2192" y="1675"/>
                    <a:pt x="2194" y="1681"/>
                  </a:cubicBezTo>
                  <a:cubicBezTo>
                    <a:pt x="2196" y="1686"/>
                    <a:pt x="2198" y="1692"/>
                    <a:pt x="2199" y="1698"/>
                  </a:cubicBezTo>
                  <a:cubicBezTo>
                    <a:pt x="2200" y="1698"/>
                    <a:pt x="2200" y="1699"/>
                    <a:pt x="2200" y="1699"/>
                  </a:cubicBezTo>
                  <a:cubicBezTo>
                    <a:pt x="2202" y="1706"/>
                    <a:pt x="2203" y="1712"/>
                    <a:pt x="2205" y="1718"/>
                  </a:cubicBezTo>
                  <a:cubicBezTo>
                    <a:pt x="2205" y="1722"/>
                    <a:pt x="2206" y="1725"/>
                    <a:pt x="2207" y="1728"/>
                  </a:cubicBezTo>
                  <a:cubicBezTo>
                    <a:pt x="2208" y="1737"/>
                    <a:pt x="2208" y="1737"/>
                    <a:pt x="2208" y="1737"/>
                  </a:cubicBezTo>
                  <a:cubicBezTo>
                    <a:pt x="2210" y="1747"/>
                    <a:pt x="2210" y="1747"/>
                    <a:pt x="2210" y="1747"/>
                  </a:cubicBezTo>
                  <a:cubicBezTo>
                    <a:pt x="2211" y="1750"/>
                    <a:pt x="2211" y="1750"/>
                    <a:pt x="2211" y="1750"/>
                  </a:cubicBezTo>
                  <a:cubicBezTo>
                    <a:pt x="2211" y="1752"/>
                    <a:pt x="2211" y="1752"/>
                    <a:pt x="2211" y="1752"/>
                  </a:cubicBezTo>
                  <a:cubicBezTo>
                    <a:pt x="2211" y="1757"/>
                    <a:pt x="2211" y="1757"/>
                    <a:pt x="2211" y="1757"/>
                  </a:cubicBezTo>
                  <a:cubicBezTo>
                    <a:pt x="2212" y="1763"/>
                    <a:pt x="2212" y="1769"/>
                    <a:pt x="2213" y="1776"/>
                  </a:cubicBezTo>
                  <a:cubicBezTo>
                    <a:pt x="2214" y="1782"/>
                    <a:pt x="2213" y="1789"/>
                    <a:pt x="2214" y="1795"/>
                  </a:cubicBezTo>
                  <a:cubicBezTo>
                    <a:pt x="2214" y="1805"/>
                    <a:pt x="2214" y="1805"/>
                    <a:pt x="2214" y="1805"/>
                  </a:cubicBezTo>
                  <a:cubicBezTo>
                    <a:pt x="2214" y="1814"/>
                    <a:pt x="2214" y="1814"/>
                    <a:pt x="2214" y="1814"/>
                  </a:cubicBezTo>
                  <a:cubicBezTo>
                    <a:pt x="2213" y="1820"/>
                    <a:pt x="2213" y="1827"/>
                    <a:pt x="2213" y="1833"/>
                  </a:cubicBezTo>
                  <a:cubicBezTo>
                    <a:pt x="2212" y="1837"/>
                    <a:pt x="2212" y="1842"/>
                    <a:pt x="2211" y="1846"/>
                  </a:cubicBezTo>
                  <a:cubicBezTo>
                    <a:pt x="2211" y="1854"/>
                    <a:pt x="2210" y="1863"/>
                    <a:pt x="2208" y="1871"/>
                  </a:cubicBezTo>
                  <a:cubicBezTo>
                    <a:pt x="2207" y="1877"/>
                    <a:pt x="2207" y="1883"/>
                    <a:pt x="2205" y="1889"/>
                  </a:cubicBezTo>
                  <a:cubicBezTo>
                    <a:pt x="2204" y="1896"/>
                    <a:pt x="2203" y="1902"/>
                    <a:pt x="2201" y="1908"/>
                  </a:cubicBezTo>
                  <a:cubicBezTo>
                    <a:pt x="2200" y="1914"/>
                    <a:pt x="2198" y="1920"/>
                    <a:pt x="2197" y="1926"/>
                  </a:cubicBezTo>
                  <a:cubicBezTo>
                    <a:pt x="2195" y="1932"/>
                    <a:pt x="2194" y="1938"/>
                    <a:pt x="2192" y="1944"/>
                  </a:cubicBezTo>
                  <a:cubicBezTo>
                    <a:pt x="2190" y="1950"/>
                    <a:pt x="2188" y="1956"/>
                    <a:pt x="2186" y="1962"/>
                  </a:cubicBezTo>
                  <a:cubicBezTo>
                    <a:pt x="2184" y="1971"/>
                    <a:pt x="2184" y="1971"/>
                    <a:pt x="2184" y="1971"/>
                  </a:cubicBezTo>
                  <a:cubicBezTo>
                    <a:pt x="2181" y="1979"/>
                    <a:pt x="2181" y="1979"/>
                    <a:pt x="2181" y="1979"/>
                  </a:cubicBezTo>
                  <a:cubicBezTo>
                    <a:pt x="2180" y="1981"/>
                    <a:pt x="2180" y="1982"/>
                    <a:pt x="2179" y="1984"/>
                  </a:cubicBezTo>
                  <a:cubicBezTo>
                    <a:pt x="2177" y="1988"/>
                    <a:pt x="2176" y="1992"/>
                    <a:pt x="2174" y="1997"/>
                  </a:cubicBezTo>
                  <a:cubicBezTo>
                    <a:pt x="2174" y="1998"/>
                    <a:pt x="2174" y="1998"/>
                    <a:pt x="2173" y="1999"/>
                  </a:cubicBezTo>
                  <a:cubicBezTo>
                    <a:pt x="2197" y="1999"/>
                    <a:pt x="2197" y="1999"/>
                    <a:pt x="2197" y="1999"/>
                  </a:cubicBezTo>
                  <a:cubicBezTo>
                    <a:pt x="2198" y="1996"/>
                    <a:pt x="2199" y="1992"/>
                    <a:pt x="2200" y="1989"/>
                  </a:cubicBezTo>
                  <a:lnTo>
                    <a:pt x="2204" y="19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968375" y="3740150"/>
              <a:ext cx="146050" cy="474663"/>
            </a:xfrm>
            <a:custGeom>
              <a:avLst/>
              <a:gdLst>
                <a:gd name="T0" fmla="*/ 50 w 57"/>
                <a:gd name="T1" fmla="*/ 170 h 187"/>
                <a:gd name="T2" fmla="*/ 43 w 57"/>
                <a:gd name="T3" fmla="*/ 160 h 187"/>
                <a:gd name="T4" fmla="*/ 37 w 57"/>
                <a:gd name="T5" fmla="*/ 149 h 187"/>
                <a:gd name="T6" fmla="*/ 36 w 57"/>
                <a:gd name="T7" fmla="*/ 147 h 187"/>
                <a:gd name="T8" fmla="*/ 36 w 57"/>
                <a:gd name="T9" fmla="*/ 146 h 187"/>
                <a:gd name="T10" fmla="*/ 31 w 57"/>
                <a:gd name="T11" fmla="*/ 136 h 187"/>
                <a:gd name="T12" fmla="*/ 27 w 57"/>
                <a:gd name="T13" fmla="*/ 125 h 187"/>
                <a:gd name="T14" fmla="*/ 26 w 57"/>
                <a:gd name="T15" fmla="*/ 121 h 187"/>
                <a:gd name="T16" fmla="*/ 23 w 57"/>
                <a:gd name="T17" fmla="*/ 113 h 187"/>
                <a:gd name="T18" fmla="*/ 22 w 57"/>
                <a:gd name="T19" fmla="*/ 108 h 187"/>
                <a:gd name="T20" fmla="*/ 21 w 57"/>
                <a:gd name="T21" fmla="*/ 102 h 187"/>
                <a:gd name="T22" fmla="*/ 21 w 57"/>
                <a:gd name="T23" fmla="*/ 101 h 187"/>
                <a:gd name="T24" fmla="*/ 18 w 57"/>
                <a:gd name="T25" fmla="*/ 78 h 187"/>
                <a:gd name="T26" fmla="*/ 18 w 57"/>
                <a:gd name="T27" fmla="*/ 51 h 187"/>
                <a:gd name="T28" fmla="*/ 33 w 57"/>
                <a:gd name="T29" fmla="*/ 0 h 187"/>
                <a:gd name="T30" fmla="*/ 27 w 57"/>
                <a:gd name="T31" fmla="*/ 0 h 187"/>
                <a:gd name="T32" fmla="*/ 25 w 57"/>
                <a:gd name="T33" fmla="*/ 0 h 187"/>
                <a:gd name="T34" fmla="*/ 18 w 57"/>
                <a:gd name="T35" fmla="*/ 0 h 187"/>
                <a:gd name="T36" fmla="*/ 14 w 57"/>
                <a:gd name="T37" fmla="*/ 0 h 187"/>
                <a:gd name="T38" fmla="*/ 2 w 57"/>
                <a:gd name="T39" fmla="*/ 49 h 187"/>
                <a:gd name="T40" fmla="*/ 1 w 57"/>
                <a:gd name="T41" fmla="*/ 73 h 187"/>
                <a:gd name="T42" fmla="*/ 3 w 57"/>
                <a:gd name="T43" fmla="*/ 95 h 187"/>
                <a:gd name="T44" fmla="*/ 3 w 57"/>
                <a:gd name="T45" fmla="*/ 100 h 187"/>
                <a:gd name="T46" fmla="*/ 4 w 57"/>
                <a:gd name="T47" fmla="*/ 104 h 187"/>
                <a:gd name="T48" fmla="*/ 7 w 57"/>
                <a:gd name="T49" fmla="*/ 117 h 187"/>
                <a:gd name="T50" fmla="*/ 8 w 57"/>
                <a:gd name="T51" fmla="*/ 119 h 187"/>
                <a:gd name="T52" fmla="*/ 11 w 57"/>
                <a:gd name="T53" fmla="*/ 130 h 187"/>
                <a:gd name="T54" fmla="*/ 13 w 57"/>
                <a:gd name="T55" fmla="*/ 136 h 187"/>
                <a:gd name="T56" fmla="*/ 15 w 57"/>
                <a:gd name="T57" fmla="*/ 140 h 187"/>
                <a:gd name="T58" fmla="*/ 19 w 57"/>
                <a:gd name="T59" fmla="*/ 150 h 187"/>
                <a:gd name="T60" fmla="*/ 21 w 57"/>
                <a:gd name="T61" fmla="*/ 154 h 187"/>
                <a:gd name="T62" fmla="*/ 25 w 57"/>
                <a:gd name="T63" fmla="*/ 162 h 187"/>
                <a:gd name="T64" fmla="*/ 30 w 57"/>
                <a:gd name="T65" fmla="*/ 171 h 187"/>
                <a:gd name="T66" fmla="*/ 31 w 57"/>
                <a:gd name="T67" fmla="*/ 172 h 187"/>
                <a:gd name="T68" fmla="*/ 38 w 57"/>
                <a:gd name="T69" fmla="*/ 182 h 187"/>
                <a:gd name="T70" fmla="*/ 42 w 57"/>
                <a:gd name="T71" fmla="*/ 187 h 187"/>
                <a:gd name="T72" fmla="*/ 47 w 57"/>
                <a:gd name="T73" fmla="*/ 184 h 187"/>
                <a:gd name="T74" fmla="*/ 50 w 57"/>
                <a:gd name="T75" fmla="*/ 182 h 187"/>
                <a:gd name="T76" fmla="*/ 57 w 57"/>
                <a:gd name="T77" fmla="*/ 179 h 187"/>
                <a:gd name="T78" fmla="*/ 52 w 57"/>
                <a:gd name="T79" fmla="*/ 173 h 187"/>
                <a:gd name="T80" fmla="*/ 50 w 57"/>
                <a:gd name="T81" fmla="*/ 17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" h="187">
                  <a:moveTo>
                    <a:pt x="50" y="170"/>
                  </a:moveTo>
                  <a:cubicBezTo>
                    <a:pt x="48" y="167"/>
                    <a:pt x="45" y="163"/>
                    <a:pt x="43" y="160"/>
                  </a:cubicBezTo>
                  <a:cubicBezTo>
                    <a:pt x="41" y="156"/>
                    <a:pt x="39" y="153"/>
                    <a:pt x="37" y="149"/>
                  </a:cubicBezTo>
                  <a:cubicBezTo>
                    <a:pt x="37" y="148"/>
                    <a:pt x="36" y="148"/>
                    <a:pt x="36" y="147"/>
                  </a:cubicBezTo>
                  <a:cubicBezTo>
                    <a:pt x="36" y="147"/>
                    <a:pt x="36" y="147"/>
                    <a:pt x="36" y="146"/>
                  </a:cubicBezTo>
                  <a:cubicBezTo>
                    <a:pt x="34" y="143"/>
                    <a:pt x="32" y="140"/>
                    <a:pt x="31" y="136"/>
                  </a:cubicBezTo>
                  <a:cubicBezTo>
                    <a:pt x="29" y="132"/>
                    <a:pt x="28" y="129"/>
                    <a:pt x="27" y="125"/>
                  </a:cubicBezTo>
                  <a:cubicBezTo>
                    <a:pt x="26" y="123"/>
                    <a:pt x="26" y="122"/>
                    <a:pt x="26" y="121"/>
                  </a:cubicBezTo>
                  <a:cubicBezTo>
                    <a:pt x="25" y="118"/>
                    <a:pt x="24" y="116"/>
                    <a:pt x="23" y="113"/>
                  </a:cubicBezTo>
                  <a:cubicBezTo>
                    <a:pt x="23" y="111"/>
                    <a:pt x="23" y="110"/>
                    <a:pt x="22" y="108"/>
                  </a:cubicBezTo>
                  <a:cubicBezTo>
                    <a:pt x="22" y="106"/>
                    <a:pt x="21" y="104"/>
                    <a:pt x="21" y="102"/>
                  </a:cubicBezTo>
                  <a:cubicBezTo>
                    <a:pt x="21" y="102"/>
                    <a:pt x="21" y="101"/>
                    <a:pt x="21" y="101"/>
                  </a:cubicBezTo>
                  <a:cubicBezTo>
                    <a:pt x="19" y="93"/>
                    <a:pt x="18" y="85"/>
                    <a:pt x="18" y="78"/>
                  </a:cubicBezTo>
                  <a:cubicBezTo>
                    <a:pt x="17" y="69"/>
                    <a:pt x="17" y="60"/>
                    <a:pt x="18" y="51"/>
                  </a:cubicBezTo>
                  <a:cubicBezTo>
                    <a:pt x="20" y="34"/>
                    <a:pt x="25" y="17"/>
                    <a:pt x="3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16"/>
                    <a:pt x="3" y="32"/>
                    <a:pt x="2" y="49"/>
                  </a:cubicBezTo>
                  <a:cubicBezTo>
                    <a:pt x="1" y="57"/>
                    <a:pt x="0" y="65"/>
                    <a:pt x="1" y="73"/>
                  </a:cubicBezTo>
                  <a:cubicBezTo>
                    <a:pt x="1" y="80"/>
                    <a:pt x="2" y="88"/>
                    <a:pt x="3" y="95"/>
                  </a:cubicBezTo>
                  <a:cubicBezTo>
                    <a:pt x="3" y="97"/>
                    <a:pt x="3" y="98"/>
                    <a:pt x="3" y="100"/>
                  </a:cubicBezTo>
                  <a:cubicBezTo>
                    <a:pt x="4" y="101"/>
                    <a:pt x="4" y="103"/>
                    <a:pt x="4" y="104"/>
                  </a:cubicBezTo>
                  <a:cubicBezTo>
                    <a:pt x="5" y="108"/>
                    <a:pt x="6" y="113"/>
                    <a:pt x="7" y="117"/>
                  </a:cubicBezTo>
                  <a:cubicBezTo>
                    <a:pt x="7" y="118"/>
                    <a:pt x="8" y="118"/>
                    <a:pt x="8" y="119"/>
                  </a:cubicBezTo>
                  <a:cubicBezTo>
                    <a:pt x="9" y="123"/>
                    <a:pt x="10" y="127"/>
                    <a:pt x="11" y="130"/>
                  </a:cubicBezTo>
                  <a:cubicBezTo>
                    <a:pt x="12" y="132"/>
                    <a:pt x="12" y="134"/>
                    <a:pt x="13" y="136"/>
                  </a:cubicBezTo>
                  <a:cubicBezTo>
                    <a:pt x="14" y="137"/>
                    <a:pt x="14" y="139"/>
                    <a:pt x="15" y="140"/>
                  </a:cubicBezTo>
                  <a:cubicBezTo>
                    <a:pt x="16" y="143"/>
                    <a:pt x="17" y="147"/>
                    <a:pt x="19" y="150"/>
                  </a:cubicBezTo>
                  <a:cubicBezTo>
                    <a:pt x="19" y="151"/>
                    <a:pt x="20" y="152"/>
                    <a:pt x="21" y="154"/>
                  </a:cubicBezTo>
                  <a:cubicBezTo>
                    <a:pt x="22" y="156"/>
                    <a:pt x="23" y="159"/>
                    <a:pt x="25" y="162"/>
                  </a:cubicBezTo>
                  <a:cubicBezTo>
                    <a:pt x="27" y="165"/>
                    <a:pt x="28" y="168"/>
                    <a:pt x="30" y="171"/>
                  </a:cubicBezTo>
                  <a:cubicBezTo>
                    <a:pt x="31" y="171"/>
                    <a:pt x="31" y="172"/>
                    <a:pt x="31" y="172"/>
                  </a:cubicBezTo>
                  <a:cubicBezTo>
                    <a:pt x="34" y="176"/>
                    <a:pt x="36" y="179"/>
                    <a:pt x="38" y="182"/>
                  </a:cubicBezTo>
                  <a:cubicBezTo>
                    <a:pt x="39" y="183"/>
                    <a:pt x="41" y="185"/>
                    <a:pt x="42" y="187"/>
                  </a:cubicBezTo>
                  <a:cubicBezTo>
                    <a:pt x="44" y="186"/>
                    <a:pt x="45" y="185"/>
                    <a:pt x="47" y="184"/>
                  </a:cubicBezTo>
                  <a:cubicBezTo>
                    <a:pt x="48" y="184"/>
                    <a:pt x="49" y="183"/>
                    <a:pt x="50" y="182"/>
                  </a:cubicBezTo>
                  <a:cubicBezTo>
                    <a:pt x="52" y="181"/>
                    <a:pt x="55" y="180"/>
                    <a:pt x="57" y="179"/>
                  </a:cubicBezTo>
                  <a:cubicBezTo>
                    <a:pt x="55" y="177"/>
                    <a:pt x="54" y="175"/>
                    <a:pt x="52" y="173"/>
                  </a:cubicBezTo>
                  <a:cubicBezTo>
                    <a:pt x="52" y="172"/>
                    <a:pt x="51" y="171"/>
                    <a:pt x="50" y="17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119188" y="3303588"/>
              <a:ext cx="454025" cy="268288"/>
            </a:xfrm>
            <a:custGeom>
              <a:avLst/>
              <a:gdLst>
                <a:gd name="T0" fmla="*/ 74 w 179"/>
                <a:gd name="T1" fmla="*/ 66 h 106"/>
                <a:gd name="T2" fmla="*/ 83 w 179"/>
                <a:gd name="T3" fmla="*/ 60 h 106"/>
                <a:gd name="T4" fmla="*/ 85 w 179"/>
                <a:gd name="T5" fmla="*/ 59 h 106"/>
                <a:gd name="T6" fmla="*/ 95 w 179"/>
                <a:gd name="T7" fmla="*/ 53 h 106"/>
                <a:gd name="T8" fmla="*/ 106 w 179"/>
                <a:gd name="T9" fmla="*/ 47 h 106"/>
                <a:gd name="T10" fmla="*/ 110 w 179"/>
                <a:gd name="T11" fmla="*/ 45 h 106"/>
                <a:gd name="T12" fmla="*/ 116 w 179"/>
                <a:gd name="T13" fmla="*/ 41 h 106"/>
                <a:gd name="T14" fmla="*/ 127 w 179"/>
                <a:gd name="T15" fmla="*/ 35 h 106"/>
                <a:gd name="T16" fmla="*/ 135 w 179"/>
                <a:gd name="T17" fmla="*/ 31 h 106"/>
                <a:gd name="T18" fmla="*/ 137 w 179"/>
                <a:gd name="T19" fmla="*/ 30 h 106"/>
                <a:gd name="T20" fmla="*/ 147 w 179"/>
                <a:gd name="T21" fmla="*/ 25 h 106"/>
                <a:gd name="T22" fmla="*/ 153 w 179"/>
                <a:gd name="T23" fmla="*/ 22 h 106"/>
                <a:gd name="T24" fmla="*/ 157 w 179"/>
                <a:gd name="T25" fmla="*/ 20 h 106"/>
                <a:gd name="T26" fmla="*/ 161 w 179"/>
                <a:gd name="T27" fmla="*/ 18 h 106"/>
                <a:gd name="T28" fmla="*/ 168 w 179"/>
                <a:gd name="T29" fmla="*/ 15 h 106"/>
                <a:gd name="T30" fmla="*/ 178 w 179"/>
                <a:gd name="T31" fmla="*/ 11 h 106"/>
                <a:gd name="T32" fmla="*/ 179 w 179"/>
                <a:gd name="T33" fmla="*/ 10 h 106"/>
                <a:gd name="T34" fmla="*/ 178 w 179"/>
                <a:gd name="T35" fmla="*/ 9 h 106"/>
                <a:gd name="T36" fmla="*/ 173 w 179"/>
                <a:gd name="T37" fmla="*/ 5 h 106"/>
                <a:gd name="T38" fmla="*/ 170 w 179"/>
                <a:gd name="T39" fmla="*/ 4 h 106"/>
                <a:gd name="T40" fmla="*/ 165 w 179"/>
                <a:gd name="T41" fmla="*/ 1 h 106"/>
                <a:gd name="T42" fmla="*/ 162 w 179"/>
                <a:gd name="T43" fmla="*/ 0 h 106"/>
                <a:gd name="T44" fmla="*/ 161 w 179"/>
                <a:gd name="T45" fmla="*/ 0 h 106"/>
                <a:gd name="T46" fmla="*/ 152 w 179"/>
                <a:gd name="T47" fmla="*/ 3 h 106"/>
                <a:gd name="T48" fmla="*/ 146 w 179"/>
                <a:gd name="T49" fmla="*/ 6 h 106"/>
                <a:gd name="T50" fmla="*/ 142 w 179"/>
                <a:gd name="T51" fmla="*/ 8 h 106"/>
                <a:gd name="T52" fmla="*/ 141 w 179"/>
                <a:gd name="T53" fmla="*/ 9 h 106"/>
                <a:gd name="T54" fmla="*/ 132 w 179"/>
                <a:gd name="T55" fmla="*/ 13 h 106"/>
                <a:gd name="T56" fmla="*/ 122 w 179"/>
                <a:gd name="T57" fmla="*/ 18 h 106"/>
                <a:gd name="T58" fmla="*/ 115 w 179"/>
                <a:gd name="T59" fmla="*/ 22 h 106"/>
                <a:gd name="T60" fmla="*/ 111 w 179"/>
                <a:gd name="T61" fmla="*/ 24 h 106"/>
                <a:gd name="T62" fmla="*/ 101 w 179"/>
                <a:gd name="T63" fmla="*/ 30 h 106"/>
                <a:gd name="T64" fmla="*/ 90 w 179"/>
                <a:gd name="T65" fmla="*/ 36 h 106"/>
                <a:gd name="T66" fmla="*/ 89 w 179"/>
                <a:gd name="T67" fmla="*/ 37 h 106"/>
                <a:gd name="T68" fmla="*/ 80 w 179"/>
                <a:gd name="T69" fmla="*/ 42 h 106"/>
                <a:gd name="T70" fmla="*/ 69 w 179"/>
                <a:gd name="T71" fmla="*/ 49 h 106"/>
                <a:gd name="T72" fmla="*/ 62 w 179"/>
                <a:gd name="T73" fmla="*/ 54 h 106"/>
                <a:gd name="T74" fmla="*/ 59 w 179"/>
                <a:gd name="T75" fmla="*/ 56 h 106"/>
                <a:gd name="T76" fmla="*/ 48 w 179"/>
                <a:gd name="T77" fmla="*/ 64 h 106"/>
                <a:gd name="T78" fmla="*/ 37 w 179"/>
                <a:gd name="T79" fmla="*/ 72 h 106"/>
                <a:gd name="T80" fmla="*/ 36 w 179"/>
                <a:gd name="T81" fmla="*/ 72 h 106"/>
                <a:gd name="T82" fmla="*/ 35 w 179"/>
                <a:gd name="T83" fmla="*/ 74 h 106"/>
                <a:gd name="T84" fmla="*/ 25 w 179"/>
                <a:gd name="T85" fmla="*/ 82 h 106"/>
                <a:gd name="T86" fmla="*/ 14 w 179"/>
                <a:gd name="T87" fmla="*/ 92 h 106"/>
                <a:gd name="T88" fmla="*/ 6 w 179"/>
                <a:gd name="T89" fmla="*/ 99 h 106"/>
                <a:gd name="T90" fmla="*/ 2 w 179"/>
                <a:gd name="T91" fmla="*/ 103 h 106"/>
                <a:gd name="T92" fmla="*/ 0 w 179"/>
                <a:gd name="T93" fmla="*/ 105 h 106"/>
                <a:gd name="T94" fmla="*/ 2 w 179"/>
                <a:gd name="T95" fmla="*/ 105 h 106"/>
                <a:gd name="T96" fmla="*/ 5 w 179"/>
                <a:gd name="T97" fmla="*/ 106 h 106"/>
                <a:gd name="T98" fmla="*/ 8 w 179"/>
                <a:gd name="T99" fmla="*/ 106 h 106"/>
                <a:gd name="T100" fmla="*/ 11 w 179"/>
                <a:gd name="T101" fmla="*/ 105 h 106"/>
                <a:gd name="T102" fmla="*/ 20 w 179"/>
                <a:gd name="T103" fmla="*/ 103 h 106"/>
                <a:gd name="T104" fmla="*/ 22 w 179"/>
                <a:gd name="T105" fmla="*/ 103 h 106"/>
                <a:gd name="T106" fmla="*/ 28 w 179"/>
                <a:gd name="T107" fmla="*/ 102 h 106"/>
                <a:gd name="T108" fmla="*/ 28 w 179"/>
                <a:gd name="T109" fmla="*/ 102 h 106"/>
                <a:gd name="T110" fmla="*/ 30 w 179"/>
                <a:gd name="T111" fmla="*/ 100 h 106"/>
                <a:gd name="T112" fmla="*/ 41 w 179"/>
                <a:gd name="T113" fmla="*/ 90 h 106"/>
                <a:gd name="T114" fmla="*/ 47 w 179"/>
                <a:gd name="T115" fmla="*/ 86 h 106"/>
                <a:gd name="T116" fmla="*/ 53 w 179"/>
                <a:gd name="T117" fmla="*/ 82 h 106"/>
                <a:gd name="T118" fmla="*/ 56 w 179"/>
                <a:gd name="T119" fmla="*/ 79 h 106"/>
                <a:gd name="T120" fmla="*/ 63 w 179"/>
                <a:gd name="T121" fmla="*/ 74 h 106"/>
                <a:gd name="T122" fmla="*/ 74 w 179"/>
                <a:gd name="T123" fmla="*/ 6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9" h="106">
                  <a:moveTo>
                    <a:pt x="74" y="66"/>
                  </a:moveTo>
                  <a:cubicBezTo>
                    <a:pt x="77" y="64"/>
                    <a:pt x="80" y="62"/>
                    <a:pt x="83" y="60"/>
                  </a:cubicBezTo>
                  <a:cubicBezTo>
                    <a:pt x="84" y="60"/>
                    <a:pt x="84" y="60"/>
                    <a:pt x="85" y="59"/>
                  </a:cubicBezTo>
                  <a:cubicBezTo>
                    <a:pt x="88" y="57"/>
                    <a:pt x="92" y="55"/>
                    <a:pt x="95" y="53"/>
                  </a:cubicBezTo>
                  <a:cubicBezTo>
                    <a:pt x="99" y="51"/>
                    <a:pt x="102" y="49"/>
                    <a:pt x="106" y="47"/>
                  </a:cubicBezTo>
                  <a:cubicBezTo>
                    <a:pt x="107" y="46"/>
                    <a:pt x="108" y="45"/>
                    <a:pt x="110" y="45"/>
                  </a:cubicBezTo>
                  <a:cubicBezTo>
                    <a:pt x="112" y="43"/>
                    <a:pt x="114" y="42"/>
                    <a:pt x="116" y="41"/>
                  </a:cubicBezTo>
                  <a:cubicBezTo>
                    <a:pt x="120" y="39"/>
                    <a:pt x="123" y="37"/>
                    <a:pt x="127" y="35"/>
                  </a:cubicBezTo>
                  <a:cubicBezTo>
                    <a:pt x="130" y="34"/>
                    <a:pt x="133" y="32"/>
                    <a:pt x="135" y="31"/>
                  </a:cubicBezTo>
                  <a:cubicBezTo>
                    <a:pt x="136" y="31"/>
                    <a:pt x="136" y="30"/>
                    <a:pt x="137" y="30"/>
                  </a:cubicBezTo>
                  <a:cubicBezTo>
                    <a:pt x="140" y="28"/>
                    <a:pt x="144" y="27"/>
                    <a:pt x="147" y="25"/>
                  </a:cubicBezTo>
                  <a:cubicBezTo>
                    <a:pt x="149" y="24"/>
                    <a:pt x="151" y="23"/>
                    <a:pt x="153" y="22"/>
                  </a:cubicBezTo>
                  <a:cubicBezTo>
                    <a:pt x="155" y="21"/>
                    <a:pt x="156" y="21"/>
                    <a:pt x="157" y="20"/>
                  </a:cubicBezTo>
                  <a:cubicBezTo>
                    <a:pt x="159" y="20"/>
                    <a:pt x="160" y="19"/>
                    <a:pt x="161" y="18"/>
                  </a:cubicBezTo>
                  <a:cubicBezTo>
                    <a:pt x="163" y="17"/>
                    <a:pt x="165" y="16"/>
                    <a:pt x="168" y="15"/>
                  </a:cubicBezTo>
                  <a:cubicBezTo>
                    <a:pt x="171" y="14"/>
                    <a:pt x="174" y="12"/>
                    <a:pt x="178" y="11"/>
                  </a:cubicBezTo>
                  <a:cubicBezTo>
                    <a:pt x="178" y="11"/>
                    <a:pt x="179" y="10"/>
                    <a:pt x="179" y="10"/>
                  </a:cubicBezTo>
                  <a:cubicBezTo>
                    <a:pt x="179" y="10"/>
                    <a:pt x="178" y="9"/>
                    <a:pt x="178" y="9"/>
                  </a:cubicBezTo>
                  <a:cubicBezTo>
                    <a:pt x="176" y="7"/>
                    <a:pt x="177" y="8"/>
                    <a:pt x="173" y="5"/>
                  </a:cubicBezTo>
                  <a:cubicBezTo>
                    <a:pt x="172" y="5"/>
                    <a:pt x="171" y="4"/>
                    <a:pt x="170" y="4"/>
                  </a:cubicBezTo>
                  <a:cubicBezTo>
                    <a:pt x="169" y="3"/>
                    <a:pt x="167" y="2"/>
                    <a:pt x="165" y="1"/>
                  </a:cubicBezTo>
                  <a:cubicBezTo>
                    <a:pt x="164" y="1"/>
                    <a:pt x="163" y="1"/>
                    <a:pt x="162" y="0"/>
                  </a:cubicBezTo>
                  <a:cubicBezTo>
                    <a:pt x="162" y="0"/>
                    <a:pt x="161" y="0"/>
                    <a:pt x="161" y="0"/>
                  </a:cubicBezTo>
                  <a:cubicBezTo>
                    <a:pt x="158" y="1"/>
                    <a:pt x="155" y="2"/>
                    <a:pt x="152" y="3"/>
                  </a:cubicBezTo>
                  <a:cubicBezTo>
                    <a:pt x="150" y="4"/>
                    <a:pt x="148" y="5"/>
                    <a:pt x="146" y="6"/>
                  </a:cubicBezTo>
                  <a:cubicBezTo>
                    <a:pt x="145" y="7"/>
                    <a:pt x="143" y="8"/>
                    <a:pt x="142" y="8"/>
                  </a:cubicBezTo>
                  <a:cubicBezTo>
                    <a:pt x="142" y="8"/>
                    <a:pt x="141" y="9"/>
                    <a:pt x="141" y="9"/>
                  </a:cubicBezTo>
                  <a:cubicBezTo>
                    <a:pt x="138" y="10"/>
                    <a:pt x="135" y="12"/>
                    <a:pt x="132" y="13"/>
                  </a:cubicBezTo>
                  <a:cubicBezTo>
                    <a:pt x="128" y="15"/>
                    <a:pt x="125" y="17"/>
                    <a:pt x="122" y="18"/>
                  </a:cubicBezTo>
                  <a:cubicBezTo>
                    <a:pt x="119" y="20"/>
                    <a:pt x="117" y="21"/>
                    <a:pt x="115" y="22"/>
                  </a:cubicBezTo>
                  <a:cubicBezTo>
                    <a:pt x="114" y="23"/>
                    <a:pt x="113" y="23"/>
                    <a:pt x="111" y="24"/>
                  </a:cubicBezTo>
                  <a:cubicBezTo>
                    <a:pt x="108" y="26"/>
                    <a:pt x="104" y="28"/>
                    <a:pt x="101" y="30"/>
                  </a:cubicBezTo>
                  <a:cubicBezTo>
                    <a:pt x="97" y="32"/>
                    <a:pt x="94" y="34"/>
                    <a:pt x="90" y="36"/>
                  </a:cubicBezTo>
                  <a:cubicBezTo>
                    <a:pt x="90" y="36"/>
                    <a:pt x="89" y="36"/>
                    <a:pt x="89" y="37"/>
                  </a:cubicBezTo>
                  <a:cubicBezTo>
                    <a:pt x="86" y="39"/>
                    <a:pt x="83" y="40"/>
                    <a:pt x="80" y="42"/>
                  </a:cubicBezTo>
                  <a:cubicBezTo>
                    <a:pt x="76" y="44"/>
                    <a:pt x="73" y="47"/>
                    <a:pt x="69" y="49"/>
                  </a:cubicBezTo>
                  <a:cubicBezTo>
                    <a:pt x="67" y="51"/>
                    <a:pt x="64" y="52"/>
                    <a:pt x="62" y="54"/>
                  </a:cubicBezTo>
                  <a:cubicBezTo>
                    <a:pt x="61" y="55"/>
                    <a:pt x="60" y="55"/>
                    <a:pt x="59" y="56"/>
                  </a:cubicBezTo>
                  <a:cubicBezTo>
                    <a:pt x="55" y="59"/>
                    <a:pt x="51" y="61"/>
                    <a:pt x="48" y="64"/>
                  </a:cubicBezTo>
                  <a:cubicBezTo>
                    <a:pt x="44" y="67"/>
                    <a:pt x="40" y="69"/>
                    <a:pt x="37" y="72"/>
                  </a:cubicBezTo>
                  <a:cubicBezTo>
                    <a:pt x="37" y="72"/>
                    <a:pt x="37" y="72"/>
                    <a:pt x="36" y="72"/>
                  </a:cubicBezTo>
                  <a:cubicBezTo>
                    <a:pt x="36" y="73"/>
                    <a:pt x="35" y="73"/>
                    <a:pt x="35" y="74"/>
                  </a:cubicBezTo>
                  <a:cubicBezTo>
                    <a:pt x="32" y="76"/>
                    <a:pt x="28" y="79"/>
                    <a:pt x="25" y="82"/>
                  </a:cubicBezTo>
                  <a:cubicBezTo>
                    <a:pt x="22" y="85"/>
                    <a:pt x="18" y="88"/>
                    <a:pt x="14" y="92"/>
                  </a:cubicBezTo>
                  <a:cubicBezTo>
                    <a:pt x="11" y="94"/>
                    <a:pt x="9" y="97"/>
                    <a:pt x="6" y="99"/>
                  </a:cubicBezTo>
                  <a:cubicBezTo>
                    <a:pt x="5" y="101"/>
                    <a:pt x="3" y="102"/>
                    <a:pt x="2" y="103"/>
                  </a:cubicBezTo>
                  <a:cubicBezTo>
                    <a:pt x="2" y="104"/>
                    <a:pt x="1" y="105"/>
                    <a:pt x="0" y="105"/>
                  </a:cubicBezTo>
                  <a:cubicBezTo>
                    <a:pt x="1" y="105"/>
                    <a:pt x="1" y="105"/>
                    <a:pt x="2" y="105"/>
                  </a:cubicBezTo>
                  <a:cubicBezTo>
                    <a:pt x="3" y="106"/>
                    <a:pt x="4" y="106"/>
                    <a:pt x="5" y="106"/>
                  </a:cubicBezTo>
                  <a:cubicBezTo>
                    <a:pt x="6" y="106"/>
                    <a:pt x="7" y="106"/>
                    <a:pt x="8" y="106"/>
                  </a:cubicBezTo>
                  <a:cubicBezTo>
                    <a:pt x="9" y="106"/>
                    <a:pt x="10" y="105"/>
                    <a:pt x="11" y="105"/>
                  </a:cubicBezTo>
                  <a:cubicBezTo>
                    <a:pt x="14" y="105"/>
                    <a:pt x="17" y="104"/>
                    <a:pt x="20" y="103"/>
                  </a:cubicBezTo>
                  <a:cubicBezTo>
                    <a:pt x="21" y="103"/>
                    <a:pt x="21" y="103"/>
                    <a:pt x="22" y="103"/>
                  </a:cubicBezTo>
                  <a:cubicBezTo>
                    <a:pt x="24" y="102"/>
                    <a:pt x="26" y="102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9" y="101"/>
                    <a:pt x="29" y="101"/>
                    <a:pt x="30" y="100"/>
                  </a:cubicBezTo>
                  <a:cubicBezTo>
                    <a:pt x="34" y="97"/>
                    <a:pt x="38" y="94"/>
                    <a:pt x="41" y="90"/>
                  </a:cubicBezTo>
                  <a:cubicBezTo>
                    <a:pt x="43" y="89"/>
                    <a:pt x="45" y="87"/>
                    <a:pt x="47" y="86"/>
                  </a:cubicBezTo>
                  <a:cubicBezTo>
                    <a:pt x="49" y="84"/>
                    <a:pt x="51" y="83"/>
                    <a:pt x="53" y="82"/>
                  </a:cubicBezTo>
                  <a:cubicBezTo>
                    <a:pt x="54" y="81"/>
                    <a:pt x="55" y="80"/>
                    <a:pt x="56" y="79"/>
                  </a:cubicBezTo>
                  <a:cubicBezTo>
                    <a:pt x="59" y="77"/>
                    <a:pt x="61" y="75"/>
                    <a:pt x="63" y="74"/>
                  </a:cubicBezTo>
                  <a:cubicBezTo>
                    <a:pt x="67" y="71"/>
                    <a:pt x="71" y="69"/>
                    <a:pt x="74" y="6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38150" y="1652588"/>
              <a:ext cx="257175" cy="38100"/>
            </a:xfrm>
            <a:custGeom>
              <a:avLst/>
              <a:gdLst>
                <a:gd name="T0" fmla="*/ 88 w 101"/>
                <a:gd name="T1" fmla="*/ 2 h 15"/>
                <a:gd name="T2" fmla="*/ 86 w 101"/>
                <a:gd name="T3" fmla="*/ 2 h 15"/>
                <a:gd name="T4" fmla="*/ 77 w 101"/>
                <a:gd name="T5" fmla="*/ 1 h 15"/>
                <a:gd name="T6" fmla="*/ 68 w 101"/>
                <a:gd name="T7" fmla="*/ 1 h 15"/>
                <a:gd name="T8" fmla="*/ 66 w 101"/>
                <a:gd name="T9" fmla="*/ 1 h 15"/>
                <a:gd name="T10" fmla="*/ 59 w 101"/>
                <a:gd name="T11" fmla="*/ 1 h 15"/>
                <a:gd name="T12" fmla="*/ 50 w 101"/>
                <a:gd name="T13" fmla="*/ 1 h 15"/>
                <a:gd name="T14" fmla="*/ 43 w 101"/>
                <a:gd name="T15" fmla="*/ 1 h 15"/>
                <a:gd name="T16" fmla="*/ 41 w 101"/>
                <a:gd name="T17" fmla="*/ 1 h 15"/>
                <a:gd name="T18" fmla="*/ 32 w 101"/>
                <a:gd name="T19" fmla="*/ 0 h 15"/>
                <a:gd name="T20" fmla="*/ 31 w 101"/>
                <a:gd name="T21" fmla="*/ 0 h 15"/>
                <a:gd name="T22" fmla="*/ 23 w 101"/>
                <a:gd name="T23" fmla="*/ 0 h 15"/>
                <a:gd name="T24" fmla="*/ 21 w 101"/>
                <a:gd name="T25" fmla="*/ 0 h 15"/>
                <a:gd name="T26" fmla="*/ 14 w 101"/>
                <a:gd name="T27" fmla="*/ 0 h 15"/>
                <a:gd name="T28" fmla="*/ 5 w 101"/>
                <a:gd name="T29" fmla="*/ 0 h 15"/>
                <a:gd name="T30" fmla="*/ 3 w 101"/>
                <a:gd name="T31" fmla="*/ 0 h 15"/>
                <a:gd name="T32" fmla="*/ 0 w 101"/>
                <a:gd name="T33" fmla="*/ 12 h 15"/>
                <a:gd name="T34" fmla="*/ 3 w 101"/>
                <a:gd name="T35" fmla="*/ 12 h 15"/>
                <a:gd name="T36" fmla="*/ 12 w 101"/>
                <a:gd name="T37" fmla="*/ 12 h 15"/>
                <a:gd name="T38" fmla="*/ 18 w 101"/>
                <a:gd name="T39" fmla="*/ 12 h 15"/>
                <a:gd name="T40" fmla="*/ 21 w 101"/>
                <a:gd name="T41" fmla="*/ 12 h 15"/>
                <a:gd name="T42" fmla="*/ 30 w 101"/>
                <a:gd name="T43" fmla="*/ 12 h 15"/>
                <a:gd name="T44" fmla="*/ 31 w 101"/>
                <a:gd name="T45" fmla="*/ 13 h 15"/>
                <a:gd name="T46" fmla="*/ 38 w 101"/>
                <a:gd name="T47" fmla="*/ 13 h 15"/>
                <a:gd name="T48" fmla="*/ 41 w 101"/>
                <a:gd name="T49" fmla="*/ 13 h 15"/>
                <a:gd name="T50" fmla="*/ 47 w 101"/>
                <a:gd name="T51" fmla="*/ 13 h 15"/>
                <a:gd name="T52" fmla="*/ 56 w 101"/>
                <a:gd name="T53" fmla="*/ 13 h 15"/>
                <a:gd name="T54" fmla="*/ 63 w 101"/>
                <a:gd name="T55" fmla="*/ 13 h 15"/>
                <a:gd name="T56" fmla="*/ 65 w 101"/>
                <a:gd name="T57" fmla="*/ 14 h 15"/>
                <a:gd name="T58" fmla="*/ 74 w 101"/>
                <a:gd name="T59" fmla="*/ 14 h 15"/>
                <a:gd name="T60" fmla="*/ 83 w 101"/>
                <a:gd name="T61" fmla="*/ 14 h 15"/>
                <a:gd name="T62" fmla="*/ 86 w 101"/>
                <a:gd name="T63" fmla="*/ 14 h 15"/>
                <a:gd name="T64" fmla="*/ 92 w 101"/>
                <a:gd name="T65" fmla="*/ 14 h 15"/>
                <a:gd name="T66" fmla="*/ 100 w 101"/>
                <a:gd name="T67" fmla="*/ 15 h 15"/>
                <a:gd name="T68" fmla="*/ 101 w 101"/>
                <a:gd name="T69" fmla="*/ 2 h 15"/>
                <a:gd name="T70" fmla="*/ 95 w 101"/>
                <a:gd name="T71" fmla="*/ 2 h 15"/>
                <a:gd name="T72" fmla="*/ 88 w 101"/>
                <a:gd name="T7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" h="15">
                  <a:moveTo>
                    <a:pt x="88" y="2"/>
                  </a:moveTo>
                  <a:cubicBezTo>
                    <a:pt x="88" y="2"/>
                    <a:pt x="87" y="2"/>
                    <a:pt x="86" y="2"/>
                  </a:cubicBezTo>
                  <a:cubicBezTo>
                    <a:pt x="83" y="2"/>
                    <a:pt x="80" y="2"/>
                    <a:pt x="77" y="1"/>
                  </a:cubicBezTo>
                  <a:cubicBezTo>
                    <a:pt x="74" y="1"/>
                    <a:pt x="71" y="1"/>
                    <a:pt x="68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4" y="1"/>
                    <a:pt x="62" y="1"/>
                    <a:pt x="59" y="1"/>
                  </a:cubicBezTo>
                  <a:cubicBezTo>
                    <a:pt x="56" y="1"/>
                    <a:pt x="53" y="1"/>
                    <a:pt x="50" y="1"/>
                  </a:cubicBezTo>
                  <a:cubicBezTo>
                    <a:pt x="48" y="1"/>
                    <a:pt x="46" y="1"/>
                    <a:pt x="43" y="1"/>
                  </a:cubicBezTo>
                  <a:cubicBezTo>
                    <a:pt x="43" y="1"/>
                    <a:pt x="42" y="1"/>
                    <a:pt x="41" y="1"/>
                  </a:cubicBezTo>
                  <a:cubicBezTo>
                    <a:pt x="38" y="0"/>
                    <a:pt x="35" y="0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28" y="0"/>
                    <a:pt x="26" y="0"/>
                    <a:pt x="23" y="0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1" y="0"/>
                    <a:pt x="8" y="0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4"/>
                    <a:pt x="1" y="8"/>
                    <a:pt x="0" y="12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6" y="12"/>
                    <a:pt x="9" y="12"/>
                    <a:pt x="12" y="12"/>
                  </a:cubicBezTo>
                  <a:cubicBezTo>
                    <a:pt x="14" y="12"/>
                    <a:pt x="16" y="12"/>
                    <a:pt x="18" y="12"/>
                  </a:cubicBezTo>
                  <a:cubicBezTo>
                    <a:pt x="19" y="12"/>
                    <a:pt x="20" y="12"/>
                    <a:pt x="21" y="12"/>
                  </a:cubicBezTo>
                  <a:cubicBezTo>
                    <a:pt x="24" y="12"/>
                    <a:pt x="26" y="12"/>
                    <a:pt x="30" y="12"/>
                  </a:cubicBezTo>
                  <a:cubicBezTo>
                    <a:pt x="30" y="12"/>
                    <a:pt x="30" y="12"/>
                    <a:pt x="31" y="13"/>
                  </a:cubicBezTo>
                  <a:cubicBezTo>
                    <a:pt x="33" y="13"/>
                    <a:pt x="36" y="13"/>
                    <a:pt x="38" y="13"/>
                  </a:cubicBezTo>
                  <a:cubicBezTo>
                    <a:pt x="39" y="13"/>
                    <a:pt x="40" y="13"/>
                    <a:pt x="41" y="13"/>
                  </a:cubicBezTo>
                  <a:cubicBezTo>
                    <a:pt x="43" y="13"/>
                    <a:pt x="45" y="13"/>
                    <a:pt x="47" y="13"/>
                  </a:cubicBezTo>
                  <a:cubicBezTo>
                    <a:pt x="50" y="13"/>
                    <a:pt x="53" y="13"/>
                    <a:pt x="56" y="13"/>
                  </a:cubicBezTo>
                  <a:cubicBezTo>
                    <a:pt x="59" y="13"/>
                    <a:pt x="61" y="13"/>
                    <a:pt x="63" y="13"/>
                  </a:cubicBezTo>
                  <a:cubicBezTo>
                    <a:pt x="64" y="13"/>
                    <a:pt x="65" y="13"/>
                    <a:pt x="65" y="14"/>
                  </a:cubicBezTo>
                  <a:cubicBezTo>
                    <a:pt x="68" y="14"/>
                    <a:pt x="71" y="14"/>
                    <a:pt x="74" y="14"/>
                  </a:cubicBezTo>
                  <a:cubicBezTo>
                    <a:pt x="77" y="14"/>
                    <a:pt x="80" y="14"/>
                    <a:pt x="83" y="14"/>
                  </a:cubicBezTo>
                  <a:cubicBezTo>
                    <a:pt x="84" y="14"/>
                    <a:pt x="85" y="14"/>
                    <a:pt x="86" y="14"/>
                  </a:cubicBezTo>
                  <a:cubicBezTo>
                    <a:pt x="88" y="14"/>
                    <a:pt x="90" y="14"/>
                    <a:pt x="92" y="14"/>
                  </a:cubicBezTo>
                  <a:cubicBezTo>
                    <a:pt x="95" y="14"/>
                    <a:pt x="98" y="15"/>
                    <a:pt x="100" y="15"/>
                  </a:cubicBezTo>
                  <a:cubicBezTo>
                    <a:pt x="100" y="10"/>
                    <a:pt x="101" y="6"/>
                    <a:pt x="101" y="2"/>
                  </a:cubicBezTo>
                  <a:cubicBezTo>
                    <a:pt x="99" y="2"/>
                    <a:pt x="97" y="2"/>
                    <a:pt x="95" y="2"/>
                  </a:cubicBezTo>
                  <a:cubicBezTo>
                    <a:pt x="93" y="2"/>
                    <a:pt x="91" y="2"/>
                    <a:pt x="88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809625" y="1663700"/>
              <a:ext cx="280988" cy="50800"/>
            </a:xfrm>
            <a:custGeom>
              <a:avLst/>
              <a:gdLst>
                <a:gd name="T0" fmla="*/ 101 w 111"/>
                <a:gd name="T1" fmla="*/ 6 h 20"/>
                <a:gd name="T2" fmla="*/ 99 w 111"/>
                <a:gd name="T3" fmla="*/ 6 h 20"/>
                <a:gd name="T4" fmla="*/ 92 w 111"/>
                <a:gd name="T5" fmla="*/ 6 h 20"/>
                <a:gd name="T6" fmla="*/ 83 w 111"/>
                <a:gd name="T7" fmla="*/ 5 h 20"/>
                <a:gd name="T8" fmla="*/ 77 w 111"/>
                <a:gd name="T9" fmla="*/ 5 h 20"/>
                <a:gd name="T10" fmla="*/ 74 w 111"/>
                <a:gd name="T11" fmla="*/ 5 h 20"/>
                <a:gd name="T12" fmla="*/ 65 w 111"/>
                <a:gd name="T13" fmla="*/ 4 h 20"/>
                <a:gd name="T14" fmla="*/ 56 w 111"/>
                <a:gd name="T15" fmla="*/ 4 h 20"/>
                <a:gd name="T16" fmla="*/ 54 w 111"/>
                <a:gd name="T17" fmla="*/ 3 h 20"/>
                <a:gd name="T18" fmla="*/ 47 w 111"/>
                <a:gd name="T19" fmla="*/ 3 h 20"/>
                <a:gd name="T20" fmla="*/ 39 w 111"/>
                <a:gd name="T21" fmla="*/ 2 h 20"/>
                <a:gd name="T22" fmla="*/ 32 w 111"/>
                <a:gd name="T23" fmla="*/ 2 h 20"/>
                <a:gd name="T24" fmla="*/ 30 w 111"/>
                <a:gd name="T25" fmla="*/ 2 h 20"/>
                <a:gd name="T26" fmla="*/ 21 w 111"/>
                <a:gd name="T27" fmla="*/ 1 h 20"/>
                <a:gd name="T28" fmla="*/ 12 w 111"/>
                <a:gd name="T29" fmla="*/ 1 h 20"/>
                <a:gd name="T30" fmla="*/ 10 w 111"/>
                <a:gd name="T31" fmla="*/ 0 h 20"/>
                <a:gd name="T32" fmla="*/ 3 w 111"/>
                <a:gd name="T33" fmla="*/ 0 h 20"/>
                <a:gd name="T34" fmla="*/ 3 w 111"/>
                <a:gd name="T35" fmla="*/ 0 h 20"/>
                <a:gd name="T36" fmla="*/ 1 w 111"/>
                <a:gd name="T37" fmla="*/ 0 h 20"/>
                <a:gd name="T38" fmla="*/ 0 w 111"/>
                <a:gd name="T39" fmla="*/ 13 h 20"/>
                <a:gd name="T40" fmla="*/ 0 w 111"/>
                <a:gd name="T41" fmla="*/ 13 h 20"/>
                <a:gd name="T42" fmla="*/ 2 w 111"/>
                <a:gd name="T43" fmla="*/ 13 h 20"/>
                <a:gd name="T44" fmla="*/ 7 w 111"/>
                <a:gd name="T45" fmla="*/ 13 h 20"/>
                <a:gd name="T46" fmla="*/ 9 w 111"/>
                <a:gd name="T47" fmla="*/ 13 h 20"/>
                <a:gd name="T48" fmla="*/ 18 w 111"/>
                <a:gd name="T49" fmla="*/ 14 h 20"/>
                <a:gd name="T50" fmla="*/ 27 w 111"/>
                <a:gd name="T51" fmla="*/ 14 h 20"/>
                <a:gd name="T52" fmla="*/ 29 w 111"/>
                <a:gd name="T53" fmla="*/ 15 h 20"/>
                <a:gd name="T54" fmla="*/ 36 w 111"/>
                <a:gd name="T55" fmla="*/ 15 h 20"/>
                <a:gd name="T56" fmla="*/ 44 w 111"/>
                <a:gd name="T57" fmla="*/ 16 h 20"/>
                <a:gd name="T58" fmla="*/ 51 w 111"/>
                <a:gd name="T59" fmla="*/ 16 h 20"/>
                <a:gd name="T60" fmla="*/ 53 w 111"/>
                <a:gd name="T61" fmla="*/ 16 h 20"/>
                <a:gd name="T62" fmla="*/ 62 w 111"/>
                <a:gd name="T63" fmla="*/ 17 h 20"/>
                <a:gd name="T64" fmla="*/ 71 w 111"/>
                <a:gd name="T65" fmla="*/ 17 h 20"/>
                <a:gd name="T66" fmla="*/ 74 w 111"/>
                <a:gd name="T67" fmla="*/ 18 h 20"/>
                <a:gd name="T68" fmla="*/ 80 w 111"/>
                <a:gd name="T69" fmla="*/ 18 h 20"/>
                <a:gd name="T70" fmla="*/ 89 w 111"/>
                <a:gd name="T71" fmla="*/ 19 h 20"/>
                <a:gd name="T72" fmla="*/ 96 w 111"/>
                <a:gd name="T73" fmla="*/ 19 h 20"/>
                <a:gd name="T74" fmla="*/ 98 w 111"/>
                <a:gd name="T75" fmla="*/ 19 h 20"/>
                <a:gd name="T76" fmla="*/ 107 w 111"/>
                <a:gd name="T77" fmla="*/ 20 h 20"/>
                <a:gd name="T78" fmla="*/ 111 w 111"/>
                <a:gd name="T79" fmla="*/ 20 h 20"/>
                <a:gd name="T80" fmla="*/ 111 w 111"/>
                <a:gd name="T81" fmla="*/ 7 h 20"/>
                <a:gd name="T82" fmla="*/ 110 w 111"/>
                <a:gd name="T83" fmla="*/ 7 h 20"/>
                <a:gd name="T84" fmla="*/ 101 w 111"/>
                <a:gd name="T85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20">
                  <a:moveTo>
                    <a:pt x="101" y="6"/>
                  </a:moveTo>
                  <a:cubicBezTo>
                    <a:pt x="100" y="6"/>
                    <a:pt x="100" y="6"/>
                    <a:pt x="99" y="6"/>
                  </a:cubicBezTo>
                  <a:cubicBezTo>
                    <a:pt x="97" y="6"/>
                    <a:pt x="94" y="6"/>
                    <a:pt x="92" y="6"/>
                  </a:cubicBezTo>
                  <a:cubicBezTo>
                    <a:pt x="89" y="6"/>
                    <a:pt x="86" y="5"/>
                    <a:pt x="83" y="5"/>
                  </a:cubicBezTo>
                  <a:cubicBezTo>
                    <a:pt x="81" y="5"/>
                    <a:pt x="79" y="5"/>
                    <a:pt x="77" y="5"/>
                  </a:cubicBezTo>
                  <a:cubicBezTo>
                    <a:pt x="76" y="5"/>
                    <a:pt x="75" y="5"/>
                    <a:pt x="74" y="5"/>
                  </a:cubicBezTo>
                  <a:cubicBezTo>
                    <a:pt x="71" y="5"/>
                    <a:pt x="68" y="4"/>
                    <a:pt x="65" y="4"/>
                  </a:cubicBezTo>
                  <a:cubicBezTo>
                    <a:pt x="62" y="4"/>
                    <a:pt x="59" y="4"/>
                    <a:pt x="56" y="4"/>
                  </a:cubicBezTo>
                  <a:cubicBezTo>
                    <a:pt x="56" y="4"/>
                    <a:pt x="55" y="4"/>
                    <a:pt x="54" y="3"/>
                  </a:cubicBezTo>
                  <a:cubicBezTo>
                    <a:pt x="52" y="3"/>
                    <a:pt x="50" y="3"/>
                    <a:pt x="47" y="3"/>
                  </a:cubicBezTo>
                  <a:cubicBezTo>
                    <a:pt x="44" y="3"/>
                    <a:pt x="42" y="3"/>
                    <a:pt x="39" y="2"/>
                  </a:cubicBezTo>
                  <a:cubicBezTo>
                    <a:pt x="36" y="2"/>
                    <a:pt x="34" y="2"/>
                    <a:pt x="32" y="2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7" y="2"/>
                    <a:pt x="24" y="1"/>
                    <a:pt x="21" y="1"/>
                  </a:cubicBezTo>
                  <a:cubicBezTo>
                    <a:pt x="18" y="1"/>
                    <a:pt x="15" y="1"/>
                    <a:pt x="12" y="1"/>
                  </a:cubicBezTo>
                  <a:cubicBezTo>
                    <a:pt x="11" y="1"/>
                    <a:pt x="10" y="1"/>
                    <a:pt x="10" y="0"/>
                  </a:cubicBezTo>
                  <a:cubicBezTo>
                    <a:pt x="8" y="0"/>
                    <a:pt x="5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4"/>
                    <a:pt x="0" y="8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2" y="13"/>
                    <a:pt x="2" y="13"/>
                  </a:cubicBezTo>
                  <a:cubicBezTo>
                    <a:pt x="4" y="13"/>
                    <a:pt x="5" y="13"/>
                    <a:pt x="7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2" y="13"/>
                    <a:pt x="15" y="14"/>
                    <a:pt x="18" y="14"/>
                  </a:cubicBezTo>
                  <a:cubicBezTo>
                    <a:pt x="21" y="14"/>
                    <a:pt x="24" y="14"/>
                    <a:pt x="27" y="14"/>
                  </a:cubicBezTo>
                  <a:cubicBezTo>
                    <a:pt x="27" y="15"/>
                    <a:pt x="28" y="15"/>
                    <a:pt x="29" y="15"/>
                  </a:cubicBezTo>
                  <a:cubicBezTo>
                    <a:pt x="31" y="15"/>
                    <a:pt x="33" y="15"/>
                    <a:pt x="36" y="15"/>
                  </a:cubicBezTo>
                  <a:cubicBezTo>
                    <a:pt x="39" y="15"/>
                    <a:pt x="42" y="16"/>
                    <a:pt x="44" y="16"/>
                  </a:cubicBezTo>
                  <a:cubicBezTo>
                    <a:pt x="47" y="16"/>
                    <a:pt x="49" y="16"/>
                    <a:pt x="51" y="16"/>
                  </a:cubicBezTo>
                  <a:cubicBezTo>
                    <a:pt x="52" y="16"/>
                    <a:pt x="53" y="16"/>
                    <a:pt x="53" y="16"/>
                  </a:cubicBezTo>
                  <a:cubicBezTo>
                    <a:pt x="56" y="17"/>
                    <a:pt x="59" y="17"/>
                    <a:pt x="62" y="17"/>
                  </a:cubicBezTo>
                  <a:cubicBezTo>
                    <a:pt x="65" y="17"/>
                    <a:pt x="68" y="17"/>
                    <a:pt x="71" y="17"/>
                  </a:cubicBezTo>
                  <a:cubicBezTo>
                    <a:pt x="72" y="18"/>
                    <a:pt x="73" y="18"/>
                    <a:pt x="74" y="18"/>
                  </a:cubicBezTo>
                  <a:cubicBezTo>
                    <a:pt x="76" y="18"/>
                    <a:pt x="78" y="18"/>
                    <a:pt x="80" y="18"/>
                  </a:cubicBezTo>
                  <a:cubicBezTo>
                    <a:pt x="83" y="18"/>
                    <a:pt x="86" y="18"/>
                    <a:pt x="89" y="19"/>
                  </a:cubicBezTo>
                  <a:cubicBezTo>
                    <a:pt x="91" y="19"/>
                    <a:pt x="94" y="19"/>
                    <a:pt x="96" y="19"/>
                  </a:cubicBezTo>
                  <a:cubicBezTo>
                    <a:pt x="97" y="19"/>
                    <a:pt x="97" y="19"/>
                    <a:pt x="98" y="19"/>
                  </a:cubicBezTo>
                  <a:cubicBezTo>
                    <a:pt x="101" y="19"/>
                    <a:pt x="104" y="20"/>
                    <a:pt x="107" y="20"/>
                  </a:cubicBezTo>
                  <a:cubicBezTo>
                    <a:pt x="108" y="20"/>
                    <a:pt x="109" y="20"/>
                    <a:pt x="111" y="20"/>
                  </a:cubicBezTo>
                  <a:cubicBezTo>
                    <a:pt x="111" y="16"/>
                    <a:pt x="111" y="11"/>
                    <a:pt x="111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7" y="7"/>
                    <a:pt x="104" y="6"/>
                    <a:pt x="101" y="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827213" y="3049588"/>
              <a:ext cx="449263" cy="177800"/>
            </a:xfrm>
            <a:custGeom>
              <a:avLst/>
              <a:gdLst>
                <a:gd name="T0" fmla="*/ 5 w 177"/>
                <a:gd name="T1" fmla="*/ 70 h 70"/>
                <a:gd name="T2" fmla="*/ 7 w 177"/>
                <a:gd name="T3" fmla="*/ 69 h 70"/>
                <a:gd name="T4" fmla="*/ 8 w 177"/>
                <a:gd name="T5" fmla="*/ 69 h 70"/>
                <a:gd name="T6" fmla="*/ 18 w 177"/>
                <a:gd name="T7" fmla="*/ 66 h 70"/>
                <a:gd name="T8" fmla="*/ 28 w 177"/>
                <a:gd name="T9" fmla="*/ 63 h 70"/>
                <a:gd name="T10" fmla="*/ 31 w 177"/>
                <a:gd name="T11" fmla="*/ 61 h 70"/>
                <a:gd name="T12" fmla="*/ 37 w 177"/>
                <a:gd name="T13" fmla="*/ 59 h 70"/>
                <a:gd name="T14" fmla="*/ 47 w 177"/>
                <a:gd name="T15" fmla="*/ 56 h 70"/>
                <a:gd name="T16" fmla="*/ 56 w 177"/>
                <a:gd name="T17" fmla="*/ 53 h 70"/>
                <a:gd name="T18" fmla="*/ 57 w 177"/>
                <a:gd name="T19" fmla="*/ 53 h 70"/>
                <a:gd name="T20" fmla="*/ 67 w 177"/>
                <a:gd name="T21" fmla="*/ 50 h 70"/>
                <a:gd name="T22" fmla="*/ 76 w 177"/>
                <a:gd name="T23" fmla="*/ 47 h 70"/>
                <a:gd name="T24" fmla="*/ 80 w 177"/>
                <a:gd name="T25" fmla="*/ 46 h 70"/>
                <a:gd name="T26" fmla="*/ 86 w 177"/>
                <a:gd name="T27" fmla="*/ 44 h 70"/>
                <a:gd name="T28" fmla="*/ 96 w 177"/>
                <a:gd name="T29" fmla="*/ 41 h 70"/>
                <a:gd name="T30" fmla="*/ 105 w 177"/>
                <a:gd name="T31" fmla="*/ 38 h 70"/>
                <a:gd name="T32" fmla="*/ 106 w 177"/>
                <a:gd name="T33" fmla="*/ 38 h 70"/>
                <a:gd name="T34" fmla="*/ 116 w 177"/>
                <a:gd name="T35" fmla="*/ 35 h 70"/>
                <a:gd name="T36" fmla="*/ 125 w 177"/>
                <a:gd name="T37" fmla="*/ 32 h 70"/>
                <a:gd name="T38" fmla="*/ 129 w 177"/>
                <a:gd name="T39" fmla="*/ 30 h 70"/>
                <a:gd name="T40" fmla="*/ 130 w 177"/>
                <a:gd name="T41" fmla="*/ 30 h 70"/>
                <a:gd name="T42" fmla="*/ 135 w 177"/>
                <a:gd name="T43" fmla="*/ 29 h 70"/>
                <a:gd name="T44" fmla="*/ 145 w 177"/>
                <a:gd name="T45" fmla="*/ 25 h 70"/>
                <a:gd name="T46" fmla="*/ 154 w 177"/>
                <a:gd name="T47" fmla="*/ 23 h 70"/>
                <a:gd name="T48" fmla="*/ 155 w 177"/>
                <a:gd name="T49" fmla="*/ 22 h 70"/>
                <a:gd name="T50" fmla="*/ 164 w 177"/>
                <a:gd name="T51" fmla="*/ 19 h 70"/>
                <a:gd name="T52" fmla="*/ 174 w 177"/>
                <a:gd name="T53" fmla="*/ 16 h 70"/>
                <a:gd name="T54" fmla="*/ 177 w 177"/>
                <a:gd name="T55" fmla="*/ 15 h 70"/>
                <a:gd name="T56" fmla="*/ 175 w 177"/>
                <a:gd name="T57" fmla="*/ 11 h 70"/>
                <a:gd name="T58" fmla="*/ 170 w 177"/>
                <a:gd name="T59" fmla="*/ 0 h 70"/>
                <a:gd name="T60" fmla="*/ 169 w 177"/>
                <a:gd name="T61" fmla="*/ 0 h 70"/>
                <a:gd name="T62" fmla="*/ 159 w 177"/>
                <a:gd name="T63" fmla="*/ 3 h 70"/>
                <a:gd name="T64" fmla="*/ 158 w 177"/>
                <a:gd name="T65" fmla="*/ 3 h 70"/>
                <a:gd name="T66" fmla="*/ 149 w 177"/>
                <a:gd name="T67" fmla="*/ 6 h 70"/>
                <a:gd name="T68" fmla="*/ 140 w 177"/>
                <a:gd name="T69" fmla="*/ 9 h 70"/>
                <a:gd name="T70" fmla="*/ 134 w 177"/>
                <a:gd name="T71" fmla="*/ 11 h 70"/>
                <a:gd name="T72" fmla="*/ 130 w 177"/>
                <a:gd name="T73" fmla="*/ 12 h 70"/>
                <a:gd name="T74" fmla="*/ 125 w 177"/>
                <a:gd name="T75" fmla="*/ 14 h 70"/>
                <a:gd name="T76" fmla="*/ 120 w 177"/>
                <a:gd name="T77" fmla="*/ 15 h 70"/>
                <a:gd name="T78" fmla="*/ 110 w 177"/>
                <a:gd name="T79" fmla="*/ 18 h 70"/>
                <a:gd name="T80" fmla="*/ 109 w 177"/>
                <a:gd name="T81" fmla="*/ 19 h 70"/>
                <a:gd name="T82" fmla="*/ 101 w 177"/>
                <a:gd name="T83" fmla="*/ 21 h 70"/>
                <a:gd name="T84" fmla="*/ 91 w 177"/>
                <a:gd name="T85" fmla="*/ 24 h 70"/>
                <a:gd name="T86" fmla="*/ 85 w 177"/>
                <a:gd name="T87" fmla="*/ 26 h 70"/>
                <a:gd name="T88" fmla="*/ 81 w 177"/>
                <a:gd name="T89" fmla="*/ 28 h 70"/>
                <a:gd name="T90" fmla="*/ 71 w 177"/>
                <a:gd name="T91" fmla="*/ 31 h 70"/>
                <a:gd name="T92" fmla="*/ 62 w 177"/>
                <a:gd name="T93" fmla="*/ 34 h 70"/>
                <a:gd name="T94" fmla="*/ 60 w 177"/>
                <a:gd name="T95" fmla="*/ 34 h 70"/>
                <a:gd name="T96" fmla="*/ 52 w 177"/>
                <a:gd name="T97" fmla="*/ 37 h 70"/>
                <a:gd name="T98" fmla="*/ 42 w 177"/>
                <a:gd name="T99" fmla="*/ 40 h 70"/>
                <a:gd name="T100" fmla="*/ 36 w 177"/>
                <a:gd name="T101" fmla="*/ 42 h 70"/>
                <a:gd name="T102" fmla="*/ 32 w 177"/>
                <a:gd name="T103" fmla="*/ 43 h 70"/>
                <a:gd name="T104" fmla="*/ 22 w 177"/>
                <a:gd name="T105" fmla="*/ 46 h 70"/>
                <a:gd name="T106" fmla="*/ 13 w 177"/>
                <a:gd name="T107" fmla="*/ 50 h 70"/>
                <a:gd name="T108" fmla="*/ 11 w 177"/>
                <a:gd name="T109" fmla="*/ 50 h 70"/>
                <a:gd name="T110" fmla="*/ 3 w 177"/>
                <a:gd name="T111" fmla="*/ 53 h 70"/>
                <a:gd name="T112" fmla="*/ 0 w 177"/>
                <a:gd name="T113" fmla="*/ 54 h 70"/>
                <a:gd name="T114" fmla="*/ 2 w 177"/>
                <a:gd name="T115" fmla="*/ 58 h 70"/>
                <a:gd name="T116" fmla="*/ 5 w 177"/>
                <a:gd name="T11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7" h="70">
                  <a:moveTo>
                    <a:pt x="5" y="70"/>
                  </a:moveTo>
                  <a:cubicBezTo>
                    <a:pt x="6" y="70"/>
                    <a:pt x="6" y="70"/>
                    <a:pt x="7" y="69"/>
                  </a:cubicBezTo>
                  <a:cubicBezTo>
                    <a:pt x="7" y="69"/>
                    <a:pt x="8" y="69"/>
                    <a:pt x="8" y="69"/>
                  </a:cubicBezTo>
                  <a:cubicBezTo>
                    <a:pt x="11" y="68"/>
                    <a:pt x="15" y="67"/>
                    <a:pt x="18" y="66"/>
                  </a:cubicBezTo>
                  <a:cubicBezTo>
                    <a:pt x="21" y="65"/>
                    <a:pt x="24" y="64"/>
                    <a:pt x="28" y="63"/>
                  </a:cubicBezTo>
                  <a:cubicBezTo>
                    <a:pt x="29" y="62"/>
                    <a:pt x="30" y="62"/>
                    <a:pt x="31" y="61"/>
                  </a:cubicBezTo>
                  <a:cubicBezTo>
                    <a:pt x="33" y="61"/>
                    <a:pt x="35" y="60"/>
                    <a:pt x="37" y="59"/>
                  </a:cubicBezTo>
                  <a:cubicBezTo>
                    <a:pt x="41" y="58"/>
                    <a:pt x="44" y="57"/>
                    <a:pt x="47" y="56"/>
                  </a:cubicBezTo>
                  <a:cubicBezTo>
                    <a:pt x="50" y="55"/>
                    <a:pt x="53" y="54"/>
                    <a:pt x="56" y="53"/>
                  </a:cubicBezTo>
                  <a:cubicBezTo>
                    <a:pt x="56" y="53"/>
                    <a:pt x="57" y="53"/>
                    <a:pt x="57" y="53"/>
                  </a:cubicBezTo>
                  <a:cubicBezTo>
                    <a:pt x="60" y="52"/>
                    <a:pt x="63" y="51"/>
                    <a:pt x="67" y="50"/>
                  </a:cubicBezTo>
                  <a:cubicBezTo>
                    <a:pt x="70" y="49"/>
                    <a:pt x="73" y="48"/>
                    <a:pt x="76" y="47"/>
                  </a:cubicBezTo>
                  <a:cubicBezTo>
                    <a:pt x="78" y="46"/>
                    <a:pt x="79" y="46"/>
                    <a:pt x="80" y="46"/>
                  </a:cubicBezTo>
                  <a:cubicBezTo>
                    <a:pt x="82" y="45"/>
                    <a:pt x="84" y="44"/>
                    <a:pt x="86" y="44"/>
                  </a:cubicBezTo>
                  <a:cubicBezTo>
                    <a:pt x="89" y="43"/>
                    <a:pt x="93" y="42"/>
                    <a:pt x="96" y="41"/>
                  </a:cubicBezTo>
                  <a:cubicBezTo>
                    <a:pt x="99" y="40"/>
                    <a:pt x="102" y="39"/>
                    <a:pt x="105" y="38"/>
                  </a:cubicBezTo>
                  <a:cubicBezTo>
                    <a:pt x="105" y="38"/>
                    <a:pt x="105" y="38"/>
                    <a:pt x="106" y="38"/>
                  </a:cubicBezTo>
                  <a:cubicBezTo>
                    <a:pt x="109" y="37"/>
                    <a:pt x="112" y="36"/>
                    <a:pt x="116" y="35"/>
                  </a:cubicBezTo>
                  <a:cubicBezTo>
                    <a:pt x="119" y="34"/>
                    <a:pt x="122" y="33"/>
                    <a:pt x="125" y="32"/>
                  </a:cubicBezTo>
                  <a:cubicBezTo>
                    <a:pt x="127" y="31"/>
                    <a:pt x="128" y="31"/>
                    <a:pt x="129" y="30"/>
                  </a:cubicBezTo>
                  <a:cubicBezTo>
                    <a:pt x="129" y="30"/>
                    <a:pt x="130" y="30"/>
                    <a:pt x="130" y="30"/>
                  </a:cubicBezTo>
                  <a:cubicBezTo>
                    <a:pt x="131" y="30"/>
                    <a:pt x="133" y="29"/>
                    <a:pt x="135" y="29"/>
                  </a:cubicBezTo>
                  <a:cubicBezTo>
                    <a:pt x="138" y="28"/>
                    <a:pt x="142" y="26"/>
                    <a:pt x="145" y="25"/>
                  </a:cubicBezTo>
                  <a:cubicBezTo>
                    <a:pt x="148" y="25"/>
                    <a:pt x="151" y="24"/>
                    <a:pt x="154" y="23"/>
                  </a:cubicBezTo>
                  <a:cubicBezTo>
                    <a:pt x="154" y="23"/>
                    <a:pt x="154" y="22"/>
                    <a:pt x="155" y="22"/>
                  </a:cubicBezTo>
                  <a:cubicBezTo>
                    <a:pt x="158" y="21"/>
                    <a:pt x="161" y="20"/>
                    <a:pt x="164" y="19"/>
                  </a:cubicBezTo>
                  <a:cubicBezTo>
                    <a:pt x="168" y="18"/>
                    <a:pt x="171" y="17"/>
                    <a:pt x="174" y="16"/>
                  </a:cubicBezTo>
                  <a:cubicBezTo>
                    <a:pt x="175" y="16"/>
                    <a:pt x="176" y="15"/>
                    <a:pt x="177" y="15"/>
                  </a:cubicBezTo>
                  <a:cubicBezTo>
                    <a:pt x="177" y="14"/>
                    <a:pt x="176" y="12"/>
                    <a:pt x="175" y="11"/>
                  </a:cubicBezTo>
                  <a:cubicBezTo>
                    <a:pt x="174" y="7"/>
                    <a:pt x="172" y="3"/>
                    <a:pt x="170" y="0"/>
                  </a:cubicBezTo>
                  <a:cubicBezTo>
                    <a:pt x="170" y="0"/>
                    <a:pt x="169" y="0"/>
                    <a:pt x="169" y="0"/>
                  </a:cubicBezTo>
                  <a:cubicBezTo>
                    <a:pt x="166" y="1"/>
                    <a:pt x="162" y="2"/>
                    <a:pt x="159" y="3"/>
                  </a:cubicBezTo>
                  <a:cubicBezTo>
                    <a:pt x="159" y="3"/>
                    <a:pt x="158" y="3"/>
                    <a:pt x="158" y="3"/>
                  </a:cubicBezTo>
                  <a:cubicBezTo>
                    <a:pt x="155" y="4"/>
                    <a:pt x="152" y="5"/>
                    <a:pt x="149" y="6"/>
                  </a:cubicBezTo>
                  <a:cubicBezTo>
                    <a:pt x="146" y="7"/>
                    <a:pt x="143" y="8"/>
                    <a:pt x="140" y="9"/>
                  </a:cubicBezTo>
                  <a:cubicBezTo>
                    <a:pt x="138" y="10"/>
                    <a:pt x="136" y="11"/>
                    <a:pt x="134" y="11"/>
                  </a:cubicBezTo>
                  <a:cubicBezTo>
                    <a:pt x="132" y="12"/>
                    <a:pt x="131" y="12"/>
                    <a:pt x="130" y="12"/>
                  </a:cubicBezTo>
                  <a:cubicBezTo>
                    <a:pt x="128" y="13"/>
                    <a:pt x="126" y="13"/>
                    <a:pt x="125" y="14"/>
                  </a:cubicBezTo>
                  <a:cubicBezTo>
                    <a:pt x="123" y="14"/>
                    <a:pt x="122" y="15"/>
                    <a:pt x="120" y="15"/>
                  </a:cubicBezTo>
                  <a:cubicBezTo>
                    <a:pt x="117" y="16"/>
                    <a:pt x="114" y="17"/>
                    <a:pt x="110" y="18"/>
                  </a:cubicBezTo>
                  <a:cubicBezTo>
                    <a:pt x="110" y="19"/>
                    <a:pt x="110" y="19"/>
                    <a:pt x="109" y="19"/>
                  </a:cubicBezTo>
                  <a:cubicBezTo>
                    <a:pt x="106" y="20"/>
                    <a:pt x="103" y="21"/>
                    <a:pt x="101" y="21"/>
                  </a:cubicBezTo>
                  <a:cubicBezTo>
                    <a:pt x="97" y="22"/>
                    <a:pt x="94" y="23"/>
                    <a:pt x="91" y="24"/>
                  </a:cubicBezTo>
                  <a:cubicBezTo>
                    <a:pt x="89" y="25"/>
                    <a:pt x="87" y="26"/>
                    <a:pt x="85" y="26"/>
                  </a:cubicBezTo>
                  <a:cubicBezTo>
                    <a:pt x="84" y="27"/>
                    <a:pt x="82" y="27"/>
                    <a:pt x="81" y="28"/>
                  </a:cubicBezTo>
                  <a:cubicBezTo>
                    <a:pt x="78" y="29"/>
                    <a:pt x="75" y="30"/>
                    <a:pt x="71" y="31"/>
                  </a:cubicBezTo>
                  <a:cubicBezTo>
                    <a:pt x="68" y="32"/>
                    <a:pt x="65" y="33"/>
                    <a:pt x="62" y="34"/>
                  </a:cubicBezTo>
                  <a:cubicBezTo>
                    <a:pt x="61" y="34"/>
                    <a:pt x="61" y="34"/>
                    <a:pt x="60" y="34"/>
                  </a:cubicBezTo>
                  <a:cubicBezTo>
                    <a:pt x="58" y="35"/>
                    <a:pt x="55" y="36"/>
                    <a:pt x="52" y="37"/>
                  </a:cubicBezTo>
                  <a:cubicBezTo>
                    <a:pt x="48" y="38"/>
                    <a:pt x="45" y="39"/>
                    <a:pt x="42" y="40"/>
                  </a:cubicBezTo>
                  <a:cubicBezTo>
                    <a:pt x="40" y="41"/>
                    <a:pt x="38" y="41"/>
                    <a:pt x="36" y="42"/>
                  </a:cubicBezTo>
                  <a:cubicBezTo>
                    <a:pt x="35" y="42"/>
                    <a:pt x="33" y="43"/>
                    <a:pt x="32" y="43"/>
                  </a:cubicBezTo>
                  <a:cubicBezTo>
                    <a:pt x="29" y="44"/>
                    <a:pt x="26" y="45"/>
                    <a:pt x="22" y="46"/>
                  </a:cubicBezTo>
                  <a:cubicBezTo>
                    <a:pt x="19" y="47"/>
                    <a:pt x="16" y="48"/>
                    <a:pt x="13" y="50"/>
                  </a:cubicBezTo>
                  <a:cubicBezTo>
                    <a:pt x="12" y="50"/>
                    <a:pt x="12" y="50"/>
                    <a:pt x="11" y="50"/>
                  </a:cubicBezTo>
                  <a:cubicBezTo>
                    <a:pt x="9" y="51"/>
                    <a:pt x="6" y="52"/>
                    <a:pt x="3" y="53"/>
                  </a:cubicBezTo>
                  <a:cubicBezTo>
                    <a:pt x="2" y="53"/>
                    <a:pt x="1" y="53"/>
                    <a:pt x="0" y="54"/>
                  </a:cubicBezTo>
                  <a:cubicBezTo>
                    <a:pt x="0" y="55"/>
                    <a:pt x="1" y="57"/>
                    <a:pt x="2" y="58"/>
                  </a:cubicBezTo>
                  <a:cubicBezTo>
                    <a:pt x="3" y="62"/>
                    <a:pt x="4" y="66"/>
                    <a:pt x="5" y="7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1277938" y="4346575"/>
              <a:ext cx="503238" cy="238125"/>
            </a:xfrm>
            <a:custGeom>
              <a:avLst/>
              <a:gdLst>
                <a:gd name="T0" fmla="*/ 189 w 198"/>
                <a:gd name="T1" fmla="*/ 75 h 94"/>
                <a:gd name="T2" fmla="*/ 175 w 198"/>
                <a:gd name="T3" fmla="*/ 70 h 94"/>
                <a:gd name="T4" fmla="*/ 167 w 198"/>
                <a:gd name="T5" fmla="*/ 67 h 94"/>
                <a:gd name="T6" fmla="*/ 159 w 198"/>
                <a:gd name="T7" fmla="*/ 64 h 94"/>
                <a:gd name="T8" fmla="*/ 149 w 198"/>
                <a:gd name="T9" fmla="*/ 61 h 94"/>
                <a:gd name="T10" fmla="*/ 134 w 198"/>
                <a:gd name="T11" fmla="*/ 55 h 94"/>
                <a:gd name="T12" fmla="*/ 125 w 198"/>
                <a:gd name="T13" fmla="*/ 52 h 94"/>
                <a:gd name="T14" fmla="*/ 109 w 198"/>
                <a:gd name="T15" fmla="*/ 45 h 94"/>
                <a:gd name="T16" fmla="*/ 101 w 198"/>
                <a:gd name="T17" fmla="*/ 42 h 94"/>
                <a:gd name="T18" fmla="*/ 87 w 198"/>
                <a:gd name="T19" fmla="*/ 37 h 94"/>
                <a:gd name="T20" fmla="*/ 76 w 198"/>
                <a:gd name="T21" fmla="*/ 32 h 94"/>
                <a:gd name="T22" fmla="*/ 68 w 198"/>
                <a:gd name="T23" fmla="*/ 29 h 94"/>
                <a:gd name="T24" fmla="*/ 59 w 198"/>
                <a:gd name="T25" fmla="*/ 25 h 94"/>
                <a:gd name="T26" fmla="*/ 46 w 198"/>
                <a:gd name="T27" fmla="*/ 19 h 94"/>
                <a:gd name="T28" fmla="*/ 35 w 198"/>
                <a:gd name="T29" fmla="*/ 13 h 94"/>
                <a:gd name="T30" fmla="*/ 26 w 198"/>
                <a:gd name="T31" fmla="*/ 9 h 94"/>
                <a:gd name="T32" fmla="*/ 11 w 198"/>
                <a:gd name="T33" fmla="*/ 1 h 94"/>
                <a:gd name="T34" fmla="*/ 3 w 198"/>
                <a:gd name="T35" fmla="*/ 10 h 94"/>
                <a:gd name="T36" fmla="*/ 2 w 198"/>
                <a:gd name="T37" fmla="*/ 14 h 94"/>
                <a:gd name="T38" fmla="*/ 15 w 198"/>
                <a:gd name="T39" fmla="*/ 21 h 94"/>
                <a:gd name="T40" fmla="*/ 23 w 198"/>
                <a:gd name="T41" fmla="*/ 26 h 94"/>
                <a:gd name="T42" fmla="*/ 39 w 198"/>
                <a:gd name="T43" fmla="*/ 34 h 94"/>
                <a:gd name="T44" fmla="*/ 47 w 198"/>
                <a:gd name="T45" fmla="*/ 37 h 94"/>
                <a:gd name="T46" fmla="*/ 62 w 198"/>
                <a:gd name="T47" fmla="*/ 44 h 94"/>
                <a:gd name="T48" fmla="*/ 64 w 198"/>
                <a:gd name="T49" fmla="*/ 45 h 94"/>
                <a:gd name="T50" fmla="*/ 80 w 198"/>
                <a:gd name="T51" fmla="*/ 51 h 94"/>
                <a:gd name="T52" fmla="*/ 89 w 198"/>
                <a:gd name="T53" fmla="*/ 55 h 94"/>
                <a:gd name="T54" fmla="*/ 104 w 198"/>
                <a:gd name="T55" fmla="*/ 61 h 94"/>
                <a:gd name="T56" fmla="*/ 113 w 198"/>
                <a:gd name="T57" fmla="*/ 64 h 94"/>
                <a:gd name="T58" fmla="*/ 125 w 198"/>
                <a:gd name="T59" fmla="*/ 69 h 94"/>
                <a:gd name="T60" fmla="*/ 138 w 198"/>
                <a:gd name="T61" fmla="*/ 74 h 94"/>
                <a:gd name="T62" fmla="*/ 147 w 198"/>
                <a:gd name="T63" fmla="*/ 77 h 94"/>
                <a:gd name="T64" fmla="*/ 158 w 198"/>
                <a:gd name="T65" fmla="*/ 81 h 94"/>
                <a:gd name="T66" fmla="*/ 167 w 198"/>
                <a:gd name="T67" fmla="*/ 84 h 94"/>
                <a:gd name="T68" fmla="*/ 180 w 198"/>
                <a:gd name="T69" fmla="*/ 89 h 94"/>
                <a:gd name="T70" fmla="*/ 187 w 198"/>
                <a:gd name="T71" fmla="*/ 92 h 94"/>
                <a:gd name="T72" fmla="*/ 192 w 198"/>
                <a:gd name="T73" fmla="*/ 94 h 94"/>
                <a:gd name="T74" fmla="*/ 192 w 198"/>
                <a:gd name="T75" fmla="*/ 7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8" h="94">
                  <a:moveTo>
                    <a:pt x="191" y="76"/>
                  </a:moveTo>
                  <a:cubicBezTo>
                    <a:pt x="190" y="76"/>
                    <a:pt x="190" y="76"/>
                    <a:pt x="189" y="75"/>
                  </a:cubicBezTo>
                  <a:cubicBezTo>
                    <a:pt x="188" y="75"/>
                    <a:pt x="186" y="74"/>
                    <a:pt x="184" y="73"/>
                  </a:cubicBezTo>
                  <a:cubicBezTo>
                    <a:pt x="181" y="72"/>
                    <a:pt x="178" y="71"/>
                    <a:pt x="175" y="70"/>
                  </a:cubicBezTo>
                  <a:cubicBezTo>
                    <a:pt x="174" y="70"/>
                    <a:pt x="172" y="69"/>
                    <a:pt x="170" y="68"/>
                  </a:cubicBezTo>
                  <a:cubicBezTo>
                    <a:pt x="169" y="68"/>
                    <a:pt x="168" y="67"/>
                    <a:pt x="167" y="67"/>
                  </a:cubicBezTo>
                  <a:cubicBezTo>
                    <a:pt x="166" y="67"/>
                    <a:pt x="165" y="66"/>
                    <a:pt x="164" y="66"/>
                  </a:cubicBezTo>
                  <a:cubicBezTo>
                    <a:pt x="162" y="65"/>
                    <a:pt x="160" y="65"/>
                    <a:pt x="159" y="64"/>
                  </a:cubicBezTo>
                  <a:cubicBezTo>
                    <a:pt x="156" y="63"/>
                    <a:pt x="153" y="62"/>
                    <a:pt x="150" y="61"/>
                  </a:cubicBezTo>
                  <a:cubicBezTo>
                    <a:pt x="150" y="61"/>
                    <a:pt x="150" y="61"/>
                    <a:pt x="149" y="61"/>
                  </a:cubicBezTo>
                  <a:cubicBezTo>
                    <a:pt x="147" y="60"/>
                    <a:pt x="145" y="59"/>
                    <a:pt x="142" y="58"/>
                  </a:cubicBezTo>
                  <a:cubicBezTo>
                    <a:pt x="139" y="57"/>
                    <a:pt x="137" y="56"/>
                    <a:pt x="134" y="55"/>
                  </a:cubicBezTo>
                  <a:cubicBezTo>
                    <a:pt x="132" y="54"/>
                    <a:pt x="130" y="53"/>
                    <a:pt x="129" y="53"/>
                  </a:cubicBezTo>
                  <a:cubicBezTo>
                    <a:pt x="128" y="52"/>
                    <a:pt x="127" y="52"/>
                    <a:pt x="125" y="52"/>
                  </a:cubicBezTo>
                  <a:cubicBezTo>
                    <a:pt x="123" y="51"/>
                    <a:pt x="120" y="50"/>
                    <a:pt x="117" y="49"/>
                  </a:cubicBezTo>
                  <a:cubicBezTo>
                    <a:pt x="114" y="47"/>
                    <a:pt x="112" y="46"/>
                    <a:pt x="109" y="45"/>
                  </a:cubicBezTo>
                  <a:cubicBezTo>
                    <a:pt x="109" y="45"/>
                    <a:pt x="108" y="45"/>
                    <a:pt x="108" y="45"/>
                  </a:cubicBezTo>
                  <a:cubicBezTo>
                    <a:pt x="105" y="44"/>
                    <a:pt x="103" y="43"/>
                    <a:pt x="101" y="42"/>
                  </a:cubicBezTo>
                  <a:cubicBezTo>
                    <a:pt x="98" y="41"/>
                    <a:pt x="95" y="40"/>
                    <a:pt x="92" y="39"/>
                  </a:cubicBezTo>
                  <a:cubicBezTo>
                    <a:pt x="91" y="38"/>
                    <a:pt x="89" y="37"/>
                    <a:pt x="87" y="37"/>
                  </a:cubicBezTo>
                  <a:cubicBezTo>
                    <a:pt x="86" y="36"/>
                    <a:pt x="85" y="36"/>
                    <a:pt x="84" y="35"/>
                  </a:cubicBezTo>
                  <a:cubicBezTo>
                    <a:pt x="81" y="34"/>
                    <a:pt x="79" y="33"/>
                    <a:pt x="76" y="32"/>
                  </a:cubicBezTo>
                  <a:cubicBezTo>
                    <a:pt x="73" y="31"/>
                    <a:pt x="71" y="30"/>
                    <a:pt x="69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4" y="27"/>
                    <a:pt x="62" y="26"/>
                    <a:pt x="59" y="25"/>
                  </a:cubicBezTo>
                  <a:cubicBezTo>
                    <a:pt x="57" y="24"/>
                    <a:pt x="54" y="22"/>
                    <a:pt x="51" y="21"/>
                  </a:cubicBezTo>
                  <a:cubicBezTo>
                    <a:pt x="50" y="20"/>
                    <a:pt x="48" y="20"/>
                    <a:pt x="46" y="19"/>
                  </a:cubicBezTo>
                  <a:cubicBezTo>
                    <a:pt x="45" y="18"/>
                    <a:pt x="44" y="18"/>
                    <a:pt x="43" y="17"/>
                  </a:cubicBezTo>
                  <a:cubicBezTo>
                    <a:pt x="41" y="16"/>
                    <a:pt x="38" y="15"/>
                    <a:pt x="35" y="13"/>
                  </a:cubicBezTo>
                  <a:cubicBezTo>
                    <a:pt x="32" y="12"/>
                    <a:pt x="30" y="11"/>
                    <a:pt x="27" y="9"/>
                  </a:cubicBezTo>
                  <a:cubicBezTo>
                    <a:pt x="27" y="9"/>
                    <a:pt x="26" y="9"/>
                    <a:pt x="26" y="9"/>
                  </a:cubicBezTo>
                  <a:cubicBezTo>
                    <a:pt x="24" y="8"/>
                    <a:pt x="21" y="6"/>
                    <a:pt x="19" y="5"/>
                  </a:cubicBezTo>
                  <a:cubicBezTo>
                    <a:pt x="16" y="4"/>
                    <a:pt x="14" y="2"/>
                    <a:pt x="11" y="1"/>
                  </a:cubicBezTo>
                  <a:cubicBezTo>
                    <a:pt x="11" y="0"/>
                    <a:pt x="10" y="0"/>
                    <a:pt x="10" y="0"/>
                  </a:cubicBezTo>
                  <a:cubicBezTo>
                    <a:pt x="8" y="3"/>
                    <a:pt x="5" y="6"/>
                    <a:pt x="3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4" y="15"/>
                    <a:pt x="5" y="16"/>
                    <a:pt x="7" y="17"/>
                  </a:cubicBezTo>
                  <a:cubicBezTo>
                    <a:pt x="10" y="19"/>
                    <a:pt x="12" y="20"/>
                    <a:pt x="15" y="21"/>
                  </a:cubicBezTo>
                  <a:cubicBezTo>
                    <a:pt x="17" y="23"/>
                    <a:pt x="20" y="24"/>
                    <a:pt x="22" y="25"/>
                  </a:cubicBezTo>
                  <a:cubicBezTo>
                    <a:pt x="22" y="25"/>
                    <a:pt x="23" y="25"/>
                    <a:pt x="23" y="26"/>
                  </a:cubicBezTo>
                  <a:cubicBezTo>
                    <a:pt x="26" y="27"/>
                    <a:pt x="29" y="28"/>
                    <a:pt x="31" y="30"/>
                  </a:cubicBezTo>
                  <a:cubicBezTo>
                    <a:pt x="34" y="31"/>
                    <a:pt x="37" y="32"/>
                    <a:pt x="39" y="34"/>
                  </a:cubicBezTo>
                  <a:cubicBezTo>
                    <a:pt x="40" y="34"/>
                    <a:pt x="41" y="35"/>
                    <a:pt x="42" y="35"/>
                  </a:cubicBezTo>
                  <a:cubicBezTo>
                    <a:pt x="44" y="36"/>
                    <a:pt x="46" y="37"/>
                    <a:pt x="47" y="37"/>
                  </a:cubicBezTo>
                  <a:cubicBezTo>
                    <a:pt x="50" y="39"/>
                    <a:pt x="53" y="40"/>
                    <a:pt x="56" y="41"/>
                  </a:cubicBezTo>
                  <a:cubicBezTo>
                    <a:pt x="58" y="42"/>
                    <a:pt x="60" y="43"/>
                    <a:pt x="62" y="44"/>
                  </a:cubicBezTo>
                  <a:cubicBezTo>
                    <a:pt x="62" y="44"/>
                    <a:pt x="63" y="44"/>
                    <a:pt x="63" y="44"/>
                  </a:cubicBezTo>
                  <a:cubicBezTo>
                    <a:pt x="63" y="44"/>
                    <a:pt x="63" y="44"/>
                    <a:pt x="64" y="45"/>
                  </a:cubicBezTo>
                  <a:cubicBezTo>
                    <a:pt x="67" y="46"/>
                    <a:pt x="69" y="47"/>
                    <a:pt x="72" y="48"/>
                  </a:cubicBezTo>
                  <a:cubicBezTo>
                    <a:pt x="75" y="49"/>
                    <a:pt x="78" y="50"/>
                    <a:pt x="80" y="51"/>
                  </a:cubicBezTo>
                  <a:cubicBezTo>
                    <a:pt x="81" y="52"/>
                    <a:pt x="82" y="52"/>
                    <a:pt x="83" y="53"/>
                  </a:cubicBezTo>
                  <a:cubicBezTo>
                    <a:pt x="85" y="53"/>
                    <a:pt x="87" y="54"/>
                    <a:pt x="89" y="55"/>
                  </a:cubicBezTo>
                  <a:cubicBezTo>
                    <a:pt x="91" y="56"/>
                    <a:pt x="94" y="57"/>
                    <a:pt x="97" y="58"/>
                  </a:cubicBezTo>
                  <a:cubicBezTo>
                    <a:pt x="99" y="59"/>
                    <a:pt x="102" y="60"/>
                    <a:pt x="104" y="61"/>
                  </a:cubicBezTo>
                  <a:cubicBezTo>
                    <a:pt x="104" y="61"/>
                    <a:pt x="105" y="61"/>
                    <a:pt x="105" y="61"/>
                  </a:cubicBezTo>
                  <a:cubicBezTo>
                    <a:pt x="108" y="62"/>
                    <a:pt x="111" y="63"/>
                    <a:pt x="113" y="64"/>
                  </a:cubicBezTo>
                  <a:cubicBezTo>
                    <a:pt x="116" y="65"/>
                    <a:pt x="119" y="66"/>
                    <a:pt x="122" y="67"/>
                  </a:cubicBezTo>
                  <a:cubicBezTo>
                    <a:pt x="123" y="68"/>
                    <a:pt x="124" y="68"/>
                    <a:pt x="125" y="69"/>
                  </a:cubicBezTo>
                  <a:cubicBezTo>
                    <a:pt x="127" y="69"/>
                    <a:pt x="128" y="70"/>
                    <a:pt x="130" y="71"/>
                  </a:cubicBezTo>
                  <a:cubicBezTo>
                    <a:pt x="133" y="72"/>
                    <a:pt x="136" y="73"/>
                    <a:pt x="138" y="74"/>
                  </a:cubicBezTo>
                  <a:cubicBezTo>
                    <a:pt x="141" y="75"/>
                    <a:pt x="143" y="75"/>
                    <a:pt x="146" y="76"/>
                  </a:cubicBezTo>
                  <a:cubicBezTo>
                    <a:pt x="146" y="76"/>
                    <a:pt x="146" y="77"/>
                    <a:pt x="147" y="77"/>
                  </a:cubicBezTo>
                  <a:cubicBezTo>
                    <a:pt x="150" y="78"/>
                    <a:pt x="152" y="79"/>
                    <a:pt x="155" y="80"/>
                  </a:cubicBezTo>
                  <a:cubicBezTo>
                    <a:pt x="156" y="80"/>
                    <a:pt x="157" y="80"/>
                    <a:pt x="158" y="81"/>
                  </a:cubicBezTo>
                  <a:cubicBezTo>
                    <a:pt x="160" y="82"/>
                    <a:pt x="162" y="82"/>
                    <a:pt x="163" y="83"/>
                  </a:cubicBezTo>
                  <a:cubicBezTo>
                    <a:pt x="164" y="83"/>
                    <a:pt x="165" y="84"/>
                    <a:pt x="167" y="84"/>
                  </a:cubicBezTo>
                  <a:cubicBezTo>
                    <a:pt x="168" y="85"/>
                    <a:pt x="170" y="85"/>
                    <a:pt x="172" y="86"/>
                  </a:cubicBezTo>
                  <a:cubicBezTo>
                    <a:pt x="175" y="87"/>
                    <a:pt x="177" y="88"/>
                    <a:pt x="180" y="89"/>
                  </a:cubicBezTo>
                  <a:cubicBezTo>
                    <a:pt x="181" y="89"/>
                    <a:pt x="182" y="90"/>
                    <a:pt x="183" y="90"/>
                  </a:cubicBezTo>
                  <a:cubicBezTo>
                    <a:pt x="185" y="91"/>
                    <a:pt x="186" y="91"/>
                    <a:pt x="187" y="92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91" y="93"/>
                    <a:pt x="192" y="94"/>
                    <a:pt x="192" y="94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6" y="78"/>
                    <a:pt x="192" y="76"/>
                  </a:cubicBezTo>
                  <a:cubicBezTo>
                    <a:pt x="192" y="76"/>
                    <a:pt x="191" y="76"/>
                    <a:pt x="191" y="7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735138" y="1722438"/>
              <a:ext cx="373063" cy="80963"/>
            </a:xfrm>
            <a:custGeom>
              <a:avLst/>
              <a:gdLst>
                <a:gd name="T0" fmla="*/ 135 w 147"/>
                <a:gd name="T1" fmla="*/ 16 h 32"/>
                <a:gd name="T2" fmla="*/ 134 w 147"/>
                <a:gd name="T3" fmla="*/ 15 h 32"/>
                <a:gd name="T4" fmla="*/ 126 w 147"/>
                <a:gd name="T5" fmla="*/ 14 h 32"/>
                <a:gd name="T6" fmla="*/ 117 w 147"/>
                <a:gd name="T7" fmla="*/ 13 h 32"/>
                <a:gd name="T8" fmla="*/ 112 w 147"/>
                <a:gd name="T9" fmla="*/ 12 h 32"/>
                <a:gd name="T10" fmla="*/ 109 w 147"/>
                <a:gd name="T11" fmla="*/ 12 h 32"/>
                <a:gd name="T12" fmla="*/ 100 w 147"/>
                <a:gd name="T13" fmla="*/ 11 h 32"/>
                <a:gd name="T14" fmla="*/ 91 w 147"/>
                <a:gd name="T15" fmla="*/ 10 h 32"/>
                <a:gd name="T16" fmla="*/ 90 w 147"/>
                <a:gd name="T17" fmla="*/ 9 h 32"/>
                <a:gd name="T18" fmla="*/ 82 w 147"/>
                <a:gd name="T19" fmla="*/ 9 h 32"/>
                <a:gd name="T20" fmla="*/ 74 w 147"/>
                <a:gd name="T21" fmla="*/ 8 h 32"/>
                <a:gd name="T22" fmla="*/ 68 w 147"/>
                <a:gd name="T23" fmla="*/ 7 h 32"/>
                <a:gd name="T24" fmla="*/ 65 w 147"/>
                <a:gd name="T25" fmla="*/ 6 h 32"/>
                <a:gd name="T26" fmla="*/ 56 w 147"/>
                <a:gd name="T27" fmla="*/ 6 h 32"/>
                <a:gd name="T28" fmla="*/ 47 w 147"/>
                <a:gd name="T29" fmla="*/ 5 h 32"/>
                <a:gd name="T30" fmla="*/ 46 w 147"/>
                <a:gd name="T31" fmla="*/ 4 h 32"/>
                <a:gd name="T32" fmla="*/ 38 w 147"/>
                <a:gd name="T33" fmla="*/ 4 h 32"/>
                <a:gd name="T34" fmla="*/ 37 w 147"/>
                <a:gd name="T35" fmla="*/ 3 h 32"/>
                <a:gd name="T36" fmla="*/ 30 w 147"/>
                <a:gd name="T37" fmla="*/ 3 h 32"/>
                <a:gd name="T38" fmla="*/ 24 w 147"/>
                <a:gd name="T39" fmla="*/ 2 h 32"/>
                <a:gd name="T40" fmla="*/ 21 w 147"/>
                <a:gd name="T41" fmla="*/ 2 h 32"/>
                <a:gd name="T42" fmla="*/ 12 w 147"/>
                <a:gd name="T43" fmla="*/ 1 h 32"/>
                <a:gd name="T44" fmla="*/ 3 w 147"/>
                <a:gd name="T45" fmla="*/ 0 h 32"/>
                <a:gd name="T46" fmla="*/ 2 w 147"/>
                <a:gd name="T47" fmla="*/ 0 h 32"/>
                <a:gd name="T48" fmla="*/ 0 w 147"/>
                <a:gd name="T49" fmla="*/ 0 h 32"/>
                <a:gd name="T50" fmla="*/ 0 w 147"/>
                <a:gd name="T51" fmla="*/ 8 h 32"/>
                <a:gd name="T52" fmla="*/ 0 w 147"/>
                <a:gd name="T53" fmla="*/ 14 h 32"/>
                <a:gd name="T54" fmla="*/ 0 w 147"/>
                <a:gd name="T55" fmla="*/ 14 h 32"/>
                <a:gd name="T56" fmla="*/ 9 w 147"/>
                <a:gd name="T57" fmla="*/ 15 h 32"/>
                <a:gd name="T58" fmla="*/ 17 w 147"/>
                <a:gd name="T59" fmla="*/ 16 h 32"/>
                <a:gd name="T60" fmla="*/ 20 w 147"/>
                <a:gd name="T61" fmla="*/ 16 h 32"/>
                <a:gd name="T62" fmla="*/ 26 w 147"/>
                <a:gd name="T63" fmla="*/ 17 h 32"/>
                <a:gd name="T64" fmla="*/ 35 w 147"/>
                <a:gd name="T65" fmla="*/ 18 h 32"/>
                <a:gd name="T66" fmla="*/ 35 w 147"/>
                <a:gd name="T67" fmla="*/ 18 h 32"/>
                <a:gd name="T68" fmla="*/ 43 w 147"/>
                <a:gd name="T69" fmla="*/ 18 h 32"/>
                <a:gd name="T70" fmla="*/ 44 w 147"/>
                <a:gd name="T71" fmla="*/ 18 h 32"/>
                <a:gd name="T72" fmla="*/ 53 w 147"/>
                <a:gd name="T73" fmla="*/ 19 h 32"/>
                <a:gd name="T74" fmla="*/ 61 w 147"/>
                <a:gd name="T75" fmla="*/ 20 h 32"/>
                <a:gd name="T76" fmla="*/ 65 w 147"/>
                <a:gd name="T77" fmla="*/ 21 h 32"/>
                <a:gd name="T78" fmla="*/ 70 w 147"/>
                <a:gd name="T79" fmla="*/ 21 h 32"/>
                <a:gd name="T80" fmla="*/ 79 w 147"/>
                <a:gd name="T81" fmla="*/ 23 h 32"/>
                <a:gd name="T82" fmla="*/ 87 w 147"/>
                <a:gd name="T83" fmla="*/ 24 h 32"/>
                <a:gd name="T84" fmla="*/ 88 w 147"/>
                <a:gd name="T85" fmla="*/ 24 h 32"/>
                <a:gd name="T86" fmla="*/ 97 w 147"/>
                <a:gd name="T87" fmla="*/ 25 h 32"/>
                <a:gd name="T88" fmla="*/ 105 w 147"/>
                <a:gd name="T89" fmla="*/ 26 h 32"/>
                <a:gd name="T90" fmla="*/ 109 w 147"/>
                <a:gd name="T91" fmla="*/ 26 h 32"/>
                <a:gd name="T92" fmla="*/ 114 w 147"/>
                <a:gd name="T93" fmla="*/ 27 h 32"/>
                <a:gd name="T94" fmla="*/ 123 w 147"/>
                <a:gd name="T95" fmla="*/ 28 h 32"/>
                <a:gd name="T96" fmla="*/ 130 w 147"/>
                <a:gd name="T97" fmla="*/ 30 h 32"/>
                <a:gd name="T98" fmla="*/ 132 w 147"/>
                <a:gd name="T99" fmla="*/ 30 h 32"/>
                <a:gd name="T100" fmla="*/ 140 w 147"/>
                <a:gd name="T101" fmla="*/ 31 h 32"/>
                <a:gd name="T102" fmla="*/ 144 w 147"/>
                <a:gd name="T103" fmla="*/ 32 h 32"/>
                <a:gd name="T104" fmla="*/ 147 w 147"/>
                <a:gd name="T105" fmla="*/ 17 h 32"/>
                <a:gd name="T106" fmla="*/ 144 w 147"/>
                <a:gd name="T107" fmla="*/ 17 h 32"/>
                <a:gd name="T108" fmla="*/ 135 w 147"/>
                <a:gd name="T10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" h="32">
                  <a:moveTo>
                    <a:pt x="135" y="16"/>
                  </a:moveTo>
                  <a:cubicBezTo>
                    <a:pt x="135" y="16"/>
                    <a:pt x="134" y="15"/>
                    <a:pt x="134" y="15"/>
                  </a:cubicBezTo>
                  <a:cubicBezTo>
                    <a:pt x="131" y="15"/>
                    <a:pt x="129" y="15"/>
                    <a:pt x="126" y="14"/>
                  </a:cubicBezTo>
                  <a:cubicBezTo>
                    <a:pt x="123" y="14"/>
                    <a:pt x="120" y="13"/>
                    <a:pt x="117" y="13"/>
                  </a:cubicBezTo>
                  <a:cubicBezTo>
                    <a:pt x="116" y="13"/>
                    <a:pt x="114" y="13"/>
                    <a:pt x="112" y="12"/>
                  </a:cubicBezTo>
                  <a:cubicBezTo>
                    <a:pt x="111" y="12"/>
                    <a:pt x="110" y="12"/>
                    <a:pt x="109" y="12"/>
                  </a:cubicBezTo>
                  <a:cubicBezTo>
                    <a:pt x="106" y="12"/>
                    <a:pt x="103" y="11"/>
                    <a:pt x="100" y="11"/>
                  </a:cubicBezTo>
                  <a:cubicBezTo>
                    <a:pt x="97" y="10"/>
                    <a:pt x="94" y="10"/>
                    <a:pt x="91" y="10"/>
                  </a:cubicBezTo>
                  <a:cubicBezTo>
                    <a:pt x="91" y="10"/>
                    <a:pt x="90" y="10"/>
                    <a:pt x="90" y="9"/>
                  </a:cubicBezTo>
                  <a:cubicBezTo>
                    <a:pt x="87" y="9"/>
                    <a:pt x="85" y="9"/>
                    <a:pt x="82" y="9"/>
                  </a:cubicBezTo>
                  <a:cubicBezTo>
                    <a:pt x="79" y="8"/>
                    <a:pt x="77" y="8"/>
                    <a:pt x="74" y="8"/>
                  </a:cubicBezTo>
                  <a:cubicBezTo>
                    <a:pt x="72" y="7"/>
                    <a:pt x="70" y="7"/>
                    <a:pt x="68" y="7"/>
                  </a:cubicBezTo>
                  <a:cubicBezTo>
                    <a:pt x="67" y="7"/>
                    <a:pt x="66" y="7"/>
                    <a:pt x="65" y="6"/>
                  </a:cubicBezTo>
                  <a:cubicBezTo>
                    <a:pt x="62" y="6"/>
                    <a:pt x="59" y="6"/>
                    <a:pt x="56" y="6"/>
                  </a:cubicBezTo>
                  <a:cubicBezTo>
                    <a:pt x="53" y="5"/>
                    <a:pt x="50" y="5"/>
                    <a:pt x="47" y="5"/>
                  </a:cubicBezTo>
                  <a:cubicBezTo>
                    <a:pt x="47" y="5"/>
                    <a:pt x="46" y="4"/>
                    <a:pt x="46" y="4"/>
                  </a:cubicBezTo>
                  <a:cubicBezTo>
                    <a:pt x="43" y="4"/>
                    <a:pt x="41" y="4"/>
                    <a:pt x="38" y="4"/>
                  </a:cubicBezTo>
                  <a:cubicBezTo>
                    <a:pt x="38" y="4"/>
                    <a:pt x="37" y="3"/>
                    <a:pt x="37" y="3"/>
                  </a:cubicBezTo>
                  <a:cubicBezTo>
                    <a:pt x="34" y="3"/>
                    <a:pt x="32" y="3"/>
                    <a:pt x="30" y="3"/>
                  </a:cubicBezTo>
                  <a:cubicBezTo>
                    <a:pt x="28" y="3"/>
                    <a:pt x="26" y="2"/>
                    <a:pt x="24" y="2"/>
                  </a:cubicBezTo>
                  <a:cubicBezTo>
                    <a:pt x="23" y="2"/>
                    <a:pt x="22" y="2"/>
                    <a:pt x="21" y="2"/>
                  </a:cubicBezTo>
                  <a:cubicBezTo>
                    <a:pt x="18" y="2"/>
                    <a:pt x="15" y="1"/>
                    <a:pt x="12" y="1"/>
                  </a:cubicBezTo>
                  <a:cubicBezTo>
                    <a:pt x="9" y="1"/>
                    <a:pt x="6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0" y="10"/>
                    <a:pt x="0" y="12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5"/>
                    <a:pt x="9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22" y="16"/>
                    <a:pt x="24" y="16"/>
                    <a:pt x="26" y="17"/>
                  </a:cubicBezTo>
                  <a:cubicBezTo>
                    <a:pt x="29" y="17"/>
                    <a:pt x="32" y="17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8" y="18"/>
                    <a:pt x="40" y="18"/>
                    <a:pt x="43" y="18"/>
                  </a:cubicBezTo>
                  <a:cubicBezTo>
                    <a:pt x="43" y="18"/>
                    <a:pt x="43" y="18"/>
                    <a:pt x="44" y="18"/>
                  </a:cubicBezTo>
                  <a:cubicBezTo>
                    <a:pt x="47" y="19"/>
                    <a:pt x="50" y="19"/>
                    <a:pt x="53" y="19"/>
                  </a:cubicBezTo>
                  <a:cubicBezTo>
                    <a:pt x="56" y="20"/>
                    <a:pt x="59" y="20"/>
                    <a:pt x="61" y="20"/>
                  </a:cubicBezTo>
                  <a:cubicBezTo>
                    <a:pt x="63" y="21"/>
                    <a:pt x="64" y="21"/>
                    <a:pt x="65" y="21"/>
                  </a:cubicBezTo>
                  <a:cubicBezTo>
                    <a:pt x="66" y="21"/>
                    <a:pt x="68" y="21"/>
                    <a:pt x="70" y="21"/>
                  </a:cubicBezTo>
                  <a:cubicBezTo>
                    <a:pt x="73" y="22"/>
                    <a:pt x="76" y="22"/>
                    <a:pt x="79" y="23"/>
                  </a:cubicBezTo>
                  <a:cubicBezTo>
                    <a:pt x="82" y="23"/>
                    <a:pt x="84" y="23"/>
                    <a:pt x="87" y="24"/>
                  </a:cubicBezTo>
                  <a:cubicBezTo>
                    <a:pt x="87" y="24"/>
                    <a:pt x="87" y="24"/>
                    <a:pt x="88" y="24"/>
                  </a:cubicBezTo>
                  <a:cubicBezTo>
                    <a:pt x="91" y="24"/>
                    <a:pt x="94" y="24"/>
                    <a:pt x="97" y="25"/>
                  </a:cubicBezTo>
                  <a:cubicBezTo>
                    <a:pt x="100" y="25"/>
                    <a:pt x="102" y="26"/>
                    <a:pt x="105" y="26"/>
                  </a:cubicBezTo>
                  <a:cubicBezTo>
                    <a:pt x="106" y="26"/>
                    <a:pt x="107" y="26"/>
                    <a:pt x="109" y="26"/>
                  </a:cubicBezTo>
                  <a:cubicBezTo>
                    <a:pt x="110" y="27"/>
                    <a:pt x="112" y="27"/>
                    <a:pt x="114" y="27"/>
                  </a:cubicBezTo>
                  <a:cubicBezTo>
                    <a:pt x="117" y="28"/>
                    <a:pt x="120" y="28"/>
                    <a:pt x="123" y="28"/>
                  </a:cubicBezTo>
                  <a:cubicBezTo>
                    <a:pt x="125" y="29"/>
                    <a:pt x="128" y="29"/>
                    <a:pt x="130" y="30"/>
                  </a:cubicBezTo>
                  <a:cubicBezTo>
                    <a:pt x="131" y="30"/>
                    <a:pt x="131" y="30"/>
                    <a:pt x="132" y="30"/>
                  </a:cubicBezTo>
                  <a:cubicBezTo>
                    <a:pt x="134" y="30"/>
                    <a:pt x="137" y="31"/>
                    <a:pt x="140" y="31"/>
                  </a:cubicBezTo>
                  <a:cubicBezTo>
                    <a:pt x="142" y="31"/>
                    <a:pt x="143" y="31"/>
                    <a:pt x="144" y="32"/>
                  </a:cubicBezTo>
                  <a:cubicBezTo>
                    <a:pt x="145" y="27"/>
                    <a:pt x="146" y="22"/>
                    <a:pt x="147" y="17"/>
                  </a:cubicBezTo>
                  <a:cubicBezTo>
                    <a:pt x="146" y="17"/>
                    <a:pt x="145" y="17"/>
                    <a:pt x="144" y="17"/>
                  </a:cubicBezTo>
                  <a:cubicBezTo>
                    <a:pt x="141" y="16"/>
                    <a:pt x="138" y="16"/>
                    <a:pt x="135" y="1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208088" y="1685925"/>
              <a:ext cx="411163" cy="61913"/>
            </a:xfrm>
            <a:custGeom>
              <a:avLst/>
              <a:gdLst>
                <a:gd name="T0" fmla="*/ 149 w 162"/>
                <a:gd name="T1" fmla="*/ 9 h 24"/>
                <a:gd name="T2" fmla="*/ 143 w 162"/>
                <a:gd name="T3" fmla="*/ 9 h 24"/>
                <a:gd name="T4" fmla="*/ 140 w 162"/>
                <a:gd name="T5" fmla="*/ 9 h 24"/>
                <a:gd name="T6" fmla="*/ 131 w 162"/>
                <a:gd name="T7" fmla="*/ 8 h 24"/>
                <a:gd name="T8" fmla="*/ 122 w 162"/>
                <a:gd name="T9" fmla="*/ 8 h 24"/>
                <a:gd name="T10" fmla="*/ 121 w 162"/>
                <a:gd name="T11" fmla="*/ 7 h 24"/>
                <a:gd name="T12" fmla="*/ 113 w 162"/>
                <a:gd name="T13" fmla="*/ 7 h 24"/>
                <a:gd name="T14" fmla="*/ 104 w 162"/>
                <a:gd name="T15" fmla="*/ 6 h 24"/>
                <a:gd name="T16" fmla="*/ 98 w 162"/>
                <a:gd name="T17" fmla="*/ 6 h 24"/>
                <a:gd name="T18" fmla="*/ 96 w 162"/>
                <a:gd name="T19" fmla="*/ 6 h 24"/>
                <a:gd name="T20" fmla="*/ 87 w 162"/>
                <a:gd name="T21" fmla="*/ 5 h 24"/>
                <a:gd name="T22" fmla="*/ 78 w 162"/>
                <a:gd name="T23" fmla="*/ 5 h 24"/>
                <a:gd name="T24" fmla="*/ 76 w 162"/>
                <a:gd name="T25" fmla="*/ 5 h 24"/>
                <a:gd name="T26" fmla="*/ 69 w 162"/>
                <a:gd name="T27" fmla="*/ 4 h 24"/>
                <a:gd name="T28" fmla="*/ 60 w 162"/>
                <a:gd name="T29" fmla="*/ 4 h 24"/>
                <a:gd name="T30" fmla="*/ 54 w 162"/>
                <a:gd name="T31" fmla="*/ 3 h 24"/>
                <a:gd name="T32" fmla="*/ 51 w 162"/>
                <a:gd name="T33" fmla="*/ 3 h 24"/>
                <a:gd name="T34" fmla="*/ 42 w 162"/>
                <a:gd name="T35" fmla="*/ 3 h 24"/>
                <a:gd name="T36" fmla="*/ 33 w 162"/>
                <a:gd name="T37" fmla="*/ 2 h 24"/>
                <a:gd name="T38" fmla="*/ 31 w 162"/>
                <a:gd name="T39" fmla="*/ 2 h 24"/>
                <a:gd name="T40" fmla="*/ 24 w 162"/>
                <a:gd name="T41" fmla="*/ 2 h 24"/>
                <a:gd name="T42" fmla="*/ 15 w 162"/>
                <a:gd name="T43" fmla="*/ 1 h 24"/>
                <a:gd name="T44" fmla="*/ 9 w 162"/>
                <a:gd name="T45" fmla="*/ 1 h 24"/>
                <a:gd name="T46" fmla="*/ 6 w 162"/>
                <a:gd name="T47" fmla="*/ 1 h 24"/>
                <a:gd name="T48" fmla="*/ 0 w 162"/>
                <a:gd name="T49" fmla="*/ 0 h 24"/>
                <a:gd name="T50" fmla="*/ 0 w 162"/>
                <a:gd name="T51" fmla="*/ 14 h 24"/>
                <a:gd name="T52" fmla="*/ 3 w 162"/>
                <a:gd name="T53" fmla="*/ 14 h 24"/>
                <a:gd name="T54" fmla="*/ 6 w 162"/>
                <a:gd name="T55" fmla="*/ 14 h 24"/>
                <a:gd name="T56" fmla="*/ 12 w 162"/>
                <a:gd name="T57" fmla="*/ 14 h 24"/>
                <a:gd name="T58" fmla="*/ 21 w 162"/>
                <a:gd name="T59" fmla="*/ 15 h 24"/>
                <a:gd name="T60" fmla="*/ 28 w 162"/>
                <a:gd name="T61" fmla="*/ 15 h 24"/>
                <a:gd name="T62" fmla="*/ 30 w 162"/>
                <a:gd name="T63" fmla="*/ 15 h 24"/>
                <a:gd name="T64" fmla="*/ 39 w 162"/>
                <a:gd name="T65" fmla="*/ 16 h 24"/>
                <a:gd name="T66" fmla="*/ 48 w 162"/>
                <a:gd name="T67" fmla="*/ 17 h 24"/>
                <a:gd name="T68" fmla="*/ 51 w 162"/>
                <a:gd name="T69" fmla="*/ 17 h 24"/>
                <a:gd name="T70" fmla="*/ 57 w 162"/>
                <a:gd name="T71" fmla="*/ 17 h 24"/>
                <a:gd name="T72" fmla="*/ 66 w 162"/>
                <a:gd name="T73" fmla="*/ 18 h 24"/>
                <a:gd name="T74" fmla="*/ 73 w 162"/>
                <a:gd name="T75" fmla="*/ 18 h 24"/>
                <a:gd name="T76" fmla="*/ 75 w 162"/>
                <a:gd name="T77" fmla="*/ 18 h 24"/>
                <a:gd name="T78" fmla="*/ 83 w 162"/>
                <a:gd name="T79" fmla="*/ 19 h 24"/>
                <a:gd name="T80" fmla="*/ 92 w 162"/>
                <a:gd name="T81" fmla="*/ 19 h 24"/>
                <a:gd name="T82" fmla="*/ 95 w 162"/>
                <a:gd name="T83" fmla="*/ 19 h 24"/>
                <a:gd name="T84" fmla="*/ 101 w 162"/>
                <a:gd name="T85" fmla="*/ 20 h 24"/>
                <a:gd name="T86" fmla="*/ 110 w 162"/>
                <a:gd name="T87" fmla="*/ 20 h 24"/>
                <a:gd name="T88" fmla="*/ 117 w 162"/>
                <a:gd name="T89" fmla="*/ 21 h 24"/>
                <a:gd name="T90" fmla="*/ 119 w 162"/>
                <a:gd name="T91" fmla="*/ 21 h 24"/>
                <a:gd name="T92" fmla="*/ 128 w 162"/>
                <a:gd name="T93" fmla="*/ 22 h 24"/>
                <a:gd name="T94" fmla="*/ 137 w 162"/>
                <a:gd name="T95" fmla="*/ 22 h 24"/>
                <a:gd name="T96" fmla="*/ 140 w 162"/>
                <a:gd name="T97" fmla="*/ 23 h 24"/>
                <a:gd name="T98" fmla="*/ 146 w 162"/>
                <a:gd name="T99" fmla="*/ 23 h 24"/>
                <a:gd name="T100" fmla="*/ 155 w 162"/>
                <a:gd name="T101" fmla="*/ 24 h 24"/>
                <a:gd name="T102" fmla="*/ 162 w 162"/>
                <a:gd name="T103" fmla="*/ 24 h 24"/>
                <a:gd name="T104" fmla="*/ 162 w 162"/>
                <a:gd name="T105" fmla="*/ 10 h 24"/>
                <a:gd name="T106" fmla="*/ 158 w 162"/>
                <a:gd name="T107" fmla="*/ 10 h 24"/>
                <a:gd name="T108" fmla="*/ 149 w 162"/>
                <a:gd name="T109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2" h="24">
                  <a:moveTo>
                    <a:pt x="149" y="9"/>
                  </a:moveTo>
                  <a:cubicBezTo>
                    <a:pt x="147" y="9"/>
                    <a:pt x="145" y="9"/>
                    <a:pt x="143" y="9"/>
                  </a:cubicBezTo>
                  <a:cubicBezTo>
                    <a:pt x="142" y="9"/>
                    <a:pt x="141" y="9"/>
                    <a:pt x="140" y="9"/>
                  </a:cubicBezTo>
                  <a:cubicBezTo>
                    <a:pt x="137" y="9"/>
                    <a:pt x="134" y="8"/>
                    <a:pt x="131" y="8"/>
                  </a:cubicBezTo>
                  <a:cubicBezTo>
                    <a:pt x="128" y="8"/>
                    <a:pt x="125" y="8"/>
                    <a:pt x="122" y="8"/>
                  </a:cubicBezTo>
                  <a:cubicBezTo>
                    <a:pt x="122" y="8"/>
                    <a:pt x="121" y="7"/>
                    <a:pt x="121" y="7"/>
                  </a:cubicBezTo>
                  <a:cubicBezTo>
                    <a:pt x="118" y="7"/>
                    <a:pt x="116" y="7"/>
                    <a:pt x="113" y="7"/>
                  </a:cubicBezTo>
                  <a:cubicBezTo>
                    <a:pt x="110" y="7"/>
                    <a:pt x="107" y="7"/>
                    <a:pt x="104" y="6"/>
                  </a:cubicBezTo>
                  <a:cubicBezTo>
                    <a:pt x="102" y="6"/>
                    <a:pt x="100" y="6"/>
                    <a:pt x="98" y="6"/>
                  </a:cubicBezTo>
                  <a:cubicBezTo>
                    <a:pt x="97" y="6"/>
                    <a:pt x="96" y="6"/>
                    <a:pt x="96" y="6"/>
                  </a:cubicBezTo>
                  <a:cubicBezTo>
                    <a:pt x="93" y="6"/>
                    <a:pt x="90" y="5"/>
                    <a:pt x="87" y="5"/>
                  </a:cubicBezTo>
                  <a:cubicBezTo>
                    <a:pt x="84" y="5"/>
                    <a:pt x="81" y="5"/>
                    <a:pt x="78" y="5"/>
                  </a:cubicBezTo>
                  <a:cubicBezTo>
                    <a:pt x="77" y="5"/>
                    <a:pt x="77" y="5"/>
                    <a:pt x="76" y="5"/>
                  </a:cubicBezTo>
                  <a:cubicBezTo>
                    <a:pt x="74" y="5"/>
                    <a:pt x="71" y="4"/>
                    <a:pt x="69" y="4"/>
                  </a:cubicBezTo>
                  <a:cubicBezTo>
                    <a:pt x="66" y="4"/>
                    <a:pt x="63" y="4"/>
                    <a:pt x="60" y="4"/>
                  </a:cubicBezTo>
                  <a:cubicBezTo>
                    <a:pt x="58" y="4"/>
                    <a:pt x="56" y="4"/>
                    <a:pt x="54" y="3"/>
                  </a:cubicBezTo>
                  <a:cubicBezTo>
                    <a:pt x="53" y="3"/>
                    <a:pt x="52" y="3"/>
                    <a:pt x="51" y="3"/>
                  </a:cubicBezTo>
                  <a:cubicBezTo>
                    <a:pt x="48" y="3"/>
                    <a:pt x="45" y="3"/>
                    <a:pt x="42" y="3"/>
                  </a:cubicBezTo>
                  <a:cubicBezTo>
                    <a:pt x="39" y="3"/>
                    <a:pt x="36" y="2"/>
                    <a:pt x="33" y="2"/>
                  </a:cubicBezTo>
                  <a:cubicBezTo>
                    <a:pt x="33" y="2"/>
                    <a:pt x="32" y="2"/>
                    <a:pt x="31" y="2"/>
                  </a:cubicBezTo>
                  <a:cubicBezTo>
                    <a:pt x="29" y="2"/>
                    <a:pt x="27" y="2"/>
                    <a:pt x="24" y="2"/>
                  </a:cubicBezTo>
                  <a:cubicBezTo>
                    <a:pt x="21" y="2"/>
                    <a:pt x="18" y="1"/>
                    <a:pt x="15" y="1"/>
                  </a:cubicBezTo>
                  <a:cubicBezTo>
                    <a:pt x="13" y="1"/>
                    <a:pt x="11" y="1"/>
                    <a:pt x="9" y="1"/>
                  </a:cubicBezTo>
                  <a:cubicBezTo>
                    <a:pt x="8" y="1"/>
                    <a:pt x="7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ubicBezTo>
                    <a:pt x="0" y="5"/>
                    <a:pt x="0" y="9"/>
                    <a:pt x="0" y="14"/>
                  </a:cubicBezTo>
                  <a:cubicBezTo>
                    <a:pt x="1" y="14"/>
                    <a:pt x="2" y="14"/>
                    <a:pt x="3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8" y="14"/>
                    <a:pt x="10" y="14"/>
                    <a:pt x="12" y="14"/>
                  </a:cubicBezTo>
                  <a:cubicBezTo>
                    <a:pt x="15" y="15"/>
                    <a:pt x="18" y="15"/>
                    <a:pt x="21" y="15"/>
                  </a:cubicBezTo>
                  <a:cubicBezTo>
                    <a:pt x="23" y="15"/>
                    <a:pt x="26" y="15"/>
                    <a:pt x="28" y="15"/>
                  </a:cubicBezTo>
                  <a:cubicBezTo>
                    <a:pt x="29" y="15"/>
                    <a:pt x="29" y="15"/>
                    <a:pt x="30" y="15"/>
                  </a:cubicBezTo>
                  <a:cubicBezTo>
                    <a:pt x="33" y="16"/>
                    <a:pt x="36" y="16"/>
                    <a:pt x="39" y="16"/>
                  </a:cubicBezTo>
                  <a:cubicBezTo>
                    <a:pt x="42" y="16"/>
                    <a:pt x="45" y="16"/>
                    <a:pt x="48" y="17"/>
                  </a:cubicBezTo>
                  <a:cubicBezTo>
                    <a:pt x="49" y="17"/>
                    <a:pt x="50" y="17"/>
                    <a:pt x="51" y="17"/>
                  </a:cubicBezTo>
                  <a:cubicBezTo>
                    <a:pt x="53" y="17"/>
                    <a:pt x="55" y="17"/>
                    <a:pt x="57" y="17"/>
                  </a:cubicBezTo>
                  <a:cubicBezTo>
                    <a:pt x="60" y="17"/>
                    <a:pt x="63" y="17"/>
                    <a:pt x="66" y="18"/>
                  </a:cubicBezTo>
                  <a:cubicBezTo>
                    <a:pt x="68" y="18"/>
                    <a:pt x="70" y="18"/>
                    <a:pt x="73" y="18"/>
                  </a:cubicBezTo>
                  <a:cubicBezTo>
                    <a:pt x="73" y="18"/>
                    <a:pt x="74" y="18"/>
                    <a:pt x="75" y="18"/>
                  </a:cubicBezTo>
                  <a:cubicBezTo>
                    <a:pt x="78" y="18"/>
                    <a:pt x="80" y="19"/>
                    <a:pt x="83" y="19"/>
                  </a:cubicBezTo>
                  <a:cubicBezTo>
                    <a:pt x="86" y="19"/>
                    <a:pt x="89" y="19"/>
                    <a:pt x="92" y="19"/>
                  </a:cubicBezTo>
                  <a:cubicBezTo>
                    <a:pt x="93" y="19"/>
                    <a:pt x="94" y="19"/>
                    <a:pt x="95" y="19"/>
                  </a:cubicBezTo>
                  <a:cubicBezTo>
                    <a:pt x="97" y="20"/>
                    <a:pt x="99" y="20"/>
                    <a:pt x="101" y="20"/>
                  </a:cubicBezTo>
                  <a:cubicBezTo>
                    <a:pt x="104" y="20"/>
                    <a:pt x="107" y="20"/>
                    <a:pt x="110" y="20"/>
                  </a:cubicBezTo>
                  <a:cubicBezTo>
                    <a:pt x="113" y="21"/>
                    <a:pt x="115" y="21"/>
                    <a:pt x="117" y="21"/>
                  </a:cubicBezTo>
                  <a:cubicBezTo>
                    <a:pt x="118" y="21"/>
                    <a:pt x="118" y="21"/>
                    <a:pt x="119" y="21"/>
                  </a:cubicBezTo>
                  <a:cubicBezTo>
                    <a:pt x="122" y="21"/>
                    <a:pt x="125" y="21"/>
                    <a:pt x="128" y="22"/>
                  </a:cubicBezTo>
                  <a:cubicBezTo>
                    <a:pt x="131" y="22"/>
                    <a:pt x="134" y="22"/>
                    <a:pt x="137" y="22"/>
                  </a:cubicBezTo>
                  <a:cubicBezTo>
                    <a:pt x="138" y="22"/>
                    <a:pt x="139" y="22"/>
                    <a:pt x="140" y="23"/>
                  </a:cubicBezTo>
                  <a:cubicBezTo>
                    <a:pt x="142" y="23"/>
                    <a:pt x="144" y="23"/>
                    <a:pt x="146" y="23"/>
                  </a:cubicBezTo>
                  <a:cubicBezTo>
                    <a:pt x="149" y="23"/>
                    <a:pt x="152" y="23"/>
                    <a:pt x="155" y="24"/>
                  </a:cubicBezTo>
                  <a:cubicBezTo>
                    <a:pt x="157" y="24"/>
                    <a:pt x="159" y="24"/>
                    <a:pt x="162" y="24"/>
                  </a:cubicBezTo>
                  <a:cubicBezTo>
                    <a:pt x="162" y="20"/>
                    <a:pt x="162" y="15"/>
                    <a:pt x="162" y="10"/>
                  </a:cubicBezTo>
                  <a:cubicBezTo>
                    <a:pt x="160" y="10"/>
                    <a:pt x="159" y="10"/>
                    <a:pt x="158" y="10"/>
                  </a:cubicBezTo>
                  <a:cubicBezTo>
                    <a:pt x="155" y="10"/>
                    <a:pt x="152" y="10"/>
                    <a:pt x="149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2217738" y="1785938"/>
              <a:ext cx="438150" cy="136525"/>
            </a:xfrm>
            <a:custGeom>
              <a:avLst/>
              <a:gdLst>
                <a:gd name="T0" fmla="*/ 160 w 173"/>
                <a:gd name="T1" fmla="*/ 35 h 54"/>
                <a:gd name="T2" fmla="*/ 160 w 173"/>
                <a:gd name="T3" fmla="*/ 35 h 54"/>
                <a:gd name="T4" fmla="*/ 152 w 173"/>
                <a:gd name="T5" fmla="*/ 33 h 54"/>
                <a:gd name="T6" fmla="*/ 143 w 173"/>
                <a:gd name="T7" fmla="*/ 31 h 54"/>
                <a:gd name="T8" fmla="*/ 138 w 173"/>
                <a:gd name="T9" fmla="*/ 29 h 54"/>
                <a:gd name="T10" fmla="*/ 135 w 173"/>
                <a:gd name="T11" fmla="*/ 28 h 54"/>
                <a:gd name="T12" fmla="*/ 135 w 173"/>
                <a:gd name="T13" fmla="*/ 28 h 54"/>
                <a:gd name="T14" fmla="*/ 126 w 173"/>
                <a:gd name="T15" fmla="*/ 26 h 54"/>
                <a:gd name="T16" fmla="*/ 118 w 173"/>
                <a:gd name="T17" fmla="*/ 24 h 54"/>
                <a:gd name="T18" fmla="*/ 117 w 173"/>
                <a:gd name="T19" fmla="*/ 24 h 54"/>
                <a:gd name="T20" fmla="*/ 109 w 173"/>
                <a:gd name="T21" fmla="*/ 22 h 54"/>
                <a:gd name="T22" fmla="*/ 101 w 173"/>
                <a:gd name="T23" fmla="*/ 20 h 54"/>
                <a:gd name="T24" fmla="*/ 96 w 173"/>
                <a:gd name="T25" fmla="*/ 18 h 54"/>
                <a:gd name="T26" fmla="*/ 92 w 173"/>
                <a:gd name="T27" fmla="*/ 18 h 54"/>
                <a:gd name="T28" fmla="*/ 84 w 173"/>
                <a:gd name="T29" fmla="*/ 16 h 54"/>
                <a:gd name="T30" fmla="*/ 75 w 173"/>
                <a:gd name="T31" fmla="*/ 14 h 54"/>
                <a:gd name="T32" fmla="*/ 74 w 173"/>
                <a:gd name="T33" fmla="*/ 14 h 54"/>
                <a:gd name="T34" fmla="*/ 66 w 173"/>
                <a:gd name="T35" fmla="*/ 12 h 54"/>
                <a:gd name="T36" fmla="*/ 58 w 173"/>
                <a:gd name="T37" fmla="*/ 10 h 54"/>
                <a:gd name="T38" fmla="*/ 53 w 173"/>
                <a:gd name="T39" fmla="*/ 9 h 54"/>
                <a:gd name="T40" fmla="*/ 49 w 173"/>
                <a:gd name="T41" fmla="*/ 8 h 54"/>
                <a:gd name="T42" fmla="*/ 41 w 173"/>
                <a:gd name="T43" fmla="*/ 7 h 54"/>
                <a:gd name="T44" fmla="*/ 32 w 173"/>
                <a:gd name="T45" fmla="*/ 5 h 54"/>
                <a:gd name="T46" fmla="*/ 31 w 173"/>
                <a:gd name="T47" fmla="*/ 5 h 54"/>
                <a:gd name="T48" fmla="*/ 23 w 173"/>
                <a:gd name="T49" fmla="*/ 3 h 54"/>
                <a:gd name="T50" fmla="*/ 15 w 173"/>
                <a:gd name="T51" fmla="*/ 2 h 54"/>
                <a:gd name="T52" fmla="*/ 9 w 173"/>
                <a:gd name="T53" fmla="*/ 1 h 54"/>
                <a:gd name="T54" fmla="*/ 6 w 173"/>
                <a:gd name="T55" fmla="*/ 0 h 54"/>
                <a:gd name="T56" fmla="*/ 2 w 173"/>
                <a:gd name="T57" fmla="*/ 0 h 54"/>
                <a:gd name="T58" fmla="*/ 0 w 173"/>
                <a:gd name="T59" fmla="*/ 14 h 54"/>
                <a:gd name="T60" fmla="*/ 3 w 173"/>
                <a:gd name="T61" fmla="*/ 15 h 54"/>
                <a:gd name="T62" fmla="*/ 6 w 173"/>
                <a:gd name="T63" fmla="*/ 15 h 54"/>
                <a:gd name="T64" fmla="*/ 11 w 173"/>
                <a:gd name="T65" fmla="*/ 16 h 54"/>
                <a:gd name="T66" fmla="*/ 20 w 173"/>
                <a:gd name="T67" fmla="*/ 18 h 54"/>
                <a:gd name="T68" fmla="*/ 27 w 173"/>
                <a:gd name="T69" fmla="*/ 19 h 54"/>
                <a:gd name="T70" fmla="*/ 28 w 173"/>
                <a:gd name="T71" fmla="*/ 19 h 54"/>
                <a:gd name="T72" fmla="*/ 37 w 173"/>
                <a:gd name="T73" fmla="*/ 21 h 54"/>
                <a:gd name="T74" fmla="*/ 46 w 173"/>
                <a:gd name="T75" fmla="*/ 23 h 54"/>
                <a:gd name="T76" fmla="*/ 49 w 173"/>
                <a:gd name="T77" fmla="*/ 24 h 54"/>
                <a:gd name="T78" fmla="*/ 54 w 173"/>
                <a:gd name="T79" fmla="*/ 25 h 54"/>
                <a:gd name="T80" fmla="*/ 63 w 173"/>
                <a:gd name="T81" fmla="*/ 26 h 54"/>
                <a:gd name="T82" fmla="*/ 71 w 173"/>
                <a:gd name="T83" fmla="*/ 28 h 54"/>
                <a:gd name="T84" fmla="*/ 72 w 173"/>
                <a:gd name="T85" fmla="*/ 28 h 54"/>
                <a:gd name="T86" fmla="*/ 80 w 173"/>
                <a:gd name="T87" fmla="*/ 30 h 54"/>
                <a:gd name="T88" fmla="*/ 89 w 173"/>
                <a:gd name="T89" fmla="*/ 32 h 54"/>
                <a:gd name="T90" fmla="*/ 92 w 173"/>
                <a:gd name="T91" fmla="*/ 33 h 54"/>
                <a:gd name="T92" fmla="*/ 97 w 173"/>
                <a:gd name="T93" fmla="*/ 34 h 54"/>
                <a:gd name="T94" fmla="*/ 106 w 173"/>
                <a:gd name="T95" fmla="*/ 36 h 54"/>
                <a:gd name="T96" fmla="*/ 114 w 173"/>
                <a:gd name="T97" fmla="*/ 38 h 54"/>
                <a:gd name="T98" fmla="*/ 114 w 173"/>
                <a:gd name="T99" fmla="*/ 39 h 54"/>
                <a:gd name="T100" fmla="*/ 123 w 173"/>
                <a:gd name="T101" fmla="*/ 41 h 54"/>
                <a:gd name="T102" fmla="*/ 131 w 173"/>
                <a:gd name="T103" fmla="*/ 43 h 54"/>
                <a:gd name="T104" fmla="*/ 131 w 173"/>
                <a:gd name="T105" fmla="*/ 43 h 54"/>
                <a:gd name="T106" fmla="*/ 135 w 173"/>
                <a:gd name="T107" fmla="*/ 44 h 54"/>
                <a:gd name="T108" fmla="*/ 140 w 173"/>
                <a:gd name="T109" fmla="*/ 45 h 54"/>
                <a:gd name="T110" fmla="*/ 148 w 173"/>
                <a:gd name="T111" fmla="*/ 48 h 54"/>
                <a:gd name="T112" fmla="*/ 156 w 173"/>
                <a:gd name="T113" fmla="*/ 50 h 54"/>
                <a:gd name="T114" fmla="*/ 157 w 173"/>
                <a:gd name="T115" fmla="*/ 50 h 54"/>
                <a:gd name="T116" fmla="*/ 165 w 173"/>
                <a:gd name="T117" fmla="*/ 53 h 54"/>
                <a:gd name="T118" fmla="*/ 170 w 173"/>
                <a:gd name="T119" fmla="*/ 54 h 54"/>
                <a:gd name="T120" fmla="*/ 173 w 173"/>
                <a:gd name="T121" fmla="*/ 39 h 54"/>
                <a:gd name="T122" fmla="*/ 169 w 173"/>
                <a:gd name="T123" fmla="*/ 38 h 54"/>
                <a:gd name="T124" fmla="*/ 160 w 173"/>
                <a:gd name="T125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3" h="54">
                  <a:moveTo>
                    <a:pt x="160" y="35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57" y="34"/>
                    <a:pt x="154" y="34"/>
                    <a:pt x="152" y="33"/>
                  </a:cubicBezTo>
                  <a:cubicBezTo>
                    <a:pt x="149" y="32"/>
                    <a:pt x="146" y="31"/>
                    <a:pt x="143" y="31"/>
                  </a:cubicBezTo>
                  <a:cubicBezTo>
                    <a:pt x="142" y="30"/>
                    <a:pt x="140" y="30"/>
                    <a:pt x="138" y="29"/>
                  </a:cubicBezTo>
                  <a:cubicBezTo>
                    <a:pt x="137" y="29"/>
                    <a:pt x="136" y="28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2" y="27"/>
                    <a:pt x="129" y="27"/>
                    <a:pt x="126" y="26"/>
                  </a:cubicBezTo>
                  <a:cubicBezTo>
                    <a:pt x="124" y="25"/>
                    <a:pt x="121" y="24"/>
                    <a:pt x="118" y="24"/>
                  </a:cubicBezTo>
                  <a:cubicBezTo>
                    <a:pt x="118" y="24"/>
                    <a:pt x="117" y="24"/>
                    <a:pt x="117" y="24"/>
                  </a:cubicBezTo>
                  <a:cubicBezTo>
                    <a:pt x="114" y="23"/>
                    <a:pt x="112" y="22"/>
                    <a:pt x="109" y="22"/>
                  </a:cubicBezTo>
                  <a:cubicBezTo>
                    <a:pt x="106" y="21"/>
                    <a:pt x="104" y="20"/>
                    <a:pt x="101" y="20"/>
                  </a:cubicBezTo>
                  <a:cubicBezTo>
                    <a:pt x="99" y="19"/>
                    <a:pt x="97" y="19"/>
                    <a:pt x="96" y="18"/>
                  </a:cubicBezTo>
                  <a:cubicBezTo>
                    <a:pt x="94" y="18"/>
                    <a:pt x="93" y="18"/>
                    <a:pt x="92" y="18"/>
                  </a:cubicBezTo>
                  <a:cubicBezTo>
                    <a:pt x="89" y="17"/>
                    <a:pt x="86" y="16"/>
                    <a:pt x="84" y="16"/>
                  </a:cubicBezTo>
                  <a:cubicBezTo>
                    <a:pt x="81" y="15"/>
                    <a:pt x="78" y="14"/>
                    <a:pt x="75" y="14"/>
                  </a:cubicBezTo>
                  <a:cubicBezTo>
                    <a:pt x="75" y="14"/>
                    <a:pt x="74" y="14"/>
                    <a:pt x="74" y="14"/>
                  </a:cubicBezTo>
                  <a:cubicBezTo>
                    <a:pt x="72" y="13"/>
                    <a:pt x="69" y="12"/>
                    <a:pt x="66" y="12"/>
                  </a:cubicBezTo>
                  <a:cubicBezTo>
                    <a:pt x="64" y="11"/>
                    <a:pt x="61" y="11"/>
                    <a:pt x="58" y="10"/>
                  </a:cubicBezTo>
                  <a:cubicBezTo>
                    <a:pt x="56" y="10"/>
                    <a:pt x="54" y="9"/>
                    <a:pt x="53" y="9"/>
                  </a:cubicBezTo>
                  <a:cubicBezTo>
                    <a:pt x="51" y="9"/>
                    <a:pt x="50" y="9"/>
                    <a:pt x="49" y="8"/>
                  </a:cubicBezTo>
                  <a:cubicBezTo>
                    <a:pt x="46" y="8"/>
                    <a:pt x="43" y="7"/>
                    <a:pt x="41" y="7"/>
                  </a:cubicBezTo>
                  <a:cubicBezTo>
                    <a:pt x="38" y="6"/>
                    <a:pt x="35" y="6"/>
                    <a:pt x="32" y="5"/>
                  </a:cubicBezTo>
                  <a:cubicBezTo>
                    <a:pt x="32" y="5"/>
                    <a:pt x="31" y="5"/>
                    <a:pt x="31" y="5"/>
                  </a:cubicBezTo>
                  <a:cubicBezTo>
                    <a:pt x="28" y="4"/>
                    <a:pt x="26" y="4"/>
                    <a:pt x="23" y="3"/>
                  </a:cubicBezTo>
                  <a:cubicBezTo>
                    <a:pt x="20" y="3"/>
                    <a:pt x="17" y="2"/>
                    <a:pt x="15" y="2"/>
                  </a:cubicBezTo>
                  <a:cubicBezTo>
                    <a:pt x="13" y="1"/>
                    <a:pt x="11" y="1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2" y="4"/>
                    <a:pt x="1" y="9"/>
                    <a:pt x="0" y="14"/>
                  </a:cubicBezTo>
                  <a:cubicBezTo>
                    <a:pt x="1" y="14"/>
                    <a:pt x="2" y="14"/>
                    <a:pt x="3" y="15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8" y="16"/>
                    <a:pt x="9" y="16"/>
                    <a:pt x="11" y="16"/>
                  </a:cubicBezTo>
                  <a:cubicBezTo>
                    <a:pt x="14" y="17"/>
                    <a:pt x="17" y="17"/>
                    <a:pt x="20" y="18"/>
                  </a:cubicBezTo>
                  <a:cubicBezTo>
                    <a:pt x="22" y="18"/>
                    <a:pt x="25" y="19"/>
                    <a:pt x="27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1" y="20"/>
                    <a:pt x="34" y="21"/>
                    <a:pt x="37" y="21"/>
                  </a:cubicBezTo>
                  <a:cubicBezTo>
                    <a:pt x="40" y="22"/>
                    <a:pt x="43" y="22"/>
                    <a:pt x="46" y="23"/>
                  </a:cubicBezTo>
                  <a:cubicBezTo>
                    <a:pt x="47" y="23"/>
                    <a:pt x="48" y="23"/>
                    <a:pt x="49" y="24"/>
                  </a:cubicBezTo>
                  <a:cubicBezTo>
                    <a:pt x="51" y="24"/>
                    <a:pt x="53" y="24"/>
                    <a:pt x="54" y="25"/>
                  </a:cubicBezTo>
                  <a:cubicBezTo>
                    <a:pt x="57" y="25"/>
                    <a:pt x="60" y="26"/>
                    <a:pt x="63" y="26"/>
                  </a:cubicBezTo>
                  <a:cubicBezTo>
                    <a:pt x="66" y="27"/>
                    <a:pt x="68" y="28"/>
                    <a:pt x="71" y="28"/>
                  </a:cubicBezTo>
                  <a:cubicBezTo>
                    <a:pt x="71" y="28"/>
                    <a:pt x="71" y="28"/>
                    <a:pt x="72" y="28"/>
                  </a:cubicBezTo>
                  <a:cubicBezTo>
                    <a:pt x="74" y="29"/>
                    <a:pt x="77" y="30"/>
                    <a:pt x="80" y="30"/>
                  </a:cubicBezTo>
                  <a:cubicBezTo>
                    <a:pt x="83" y="31"/>
                    <a:pt x="86" y="32"/>
                    <a:pt x="89" y="32"/>
                  </a:cubicBezTo>
                  <a:cubicBezTo>
                    <a:pt x="90" y="33"/>
                    <a:pt x="91" y="33"/>
                    <a:pt x="92" y="33"/>
                  </a:cubicBezTo>
                  <a:cubicBezTo>
                    <a:pt x="94" y="33"/>
                    <a:pt x="96" y="34"/>
                    <a:pt x="97" y="34"/>
                  </a:cubicBezTo>
                  <a:cubicBezTo>
                    <a:pt x="100" y="35"/>
                    <a:pt x="103" y="36"/>
                    <a:pt x="106" y="36"/>
                  </a:cubicBezTo>
                  <a:cubicBezTo>
                    <a:pt x="108" y="37"/>
                    <a:pt x="111" y="38"/>
                    <a:pt x="114" y="38"/>
                  </a:cubicBezTo>
                  <a:cubicBezTo>
                    <a:pt x="114" y="38"/>
                    <a:pt x="114" y="38"/>
                    <a:pt x="114" y="39"/>
                  </a:cubicBezTo>
                  <a:cubicBezTo>
                    <a:pt x="117" y="39"/>
                    <a:pt x="120" y="40"/>
                    <a:pt x="123" y="41"/>
                  </a:cubicBezTo>
                  <a:cubicBezTo>
                    <a:pt x="126" y="41"/>
                    <a:pt x="128" y="42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3" y="43"/>
                    <a:pt x="134" y="44"/>
                    <a:pt x="135" y="44"/>
                  </a:cubicBezTo>
                  <a:cubicBezTo>
                    <a:pt x="137" y="44"/>
                    <a:pt x="138" y="45"/>
                    <a:pt x="140" y="45"/>
                  </a:cubicBezTo>
                  <a:cubicBezTo>
                    <a:pt x="143" y="46"/>
                    <a:pt x="145" y="47"/>
                    <a:pt x="148" y="48"/>
                  </a:cubicBezTo>
                  <a:cubicBezTo>
                    <a:pt x="151" y="49"/>
                    <a:pt x="153" y="49"/>
                    <a:pt x="156" y="50"/>
                  </a:cubicBezTo>
                  <a:cubicBezTo>
                    <a:pt x="156" y="50"/>
                    <a:pt x="157" y="50"/>
                    <a:pt x="157" y="50"/>
                  </a:cubicBezTo>
                  <a:cubicBezTo>
                    <a:pt x="160" y="51"/>
                    <a:pt x="162" y="52"/>
                    <a:pt x="165" y="53"/>
                  </a:cubicBezTo>
                  <a:cubicBezTo>
                    <a:pt x="167" y="53"/>
                    <a:pt x="168" y="54"/>
                    <a:pt x="170" y="54"/>
                  </a:cubicBezTo>
                  <a:cubicBezTo>
                    <a:pt x="171" y="49"/>
                    <a:pt x="172" y="44"/>
                    <a:pt x="173" y="39"/>
                  </a:cubicBezTo>
                  <a:cubicBezTo>
                    <a:pt x="172" y="39"/>
                    <a:pt x="170" y="38"/>
                    <a:pt x="169" y="38"/>
                  </a:cubicBezTo>
                  <a:cubicBezTo>
                    <a:pt x="166" y="37"/>
                    <a:pt x="163" y="36"/>
                    <a:pt x="160" y="3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2473325" y="2813050"/>
              <a:ext cx="403225" cy="200025"/>
            </a:xfrm>
            <a:custGeom>
              <a:avLst/>
              <a:gdLst>
                <a:gd name="T0" fmla="*/ 2 w 159"/>
                <a:gd name="T1" fmla="*/ 66 h 79"/>
                <a:gd name="T2" fmla="*/ 8 w 159"/>
                <a:gd name="T3" fmla="*/ 78 h 79"/>
                <a:gd name="T4" fmla="*/ 8 w 159"/>
                <a:gd name="T5" fmla="*/ 79 h 79"/>
                <a:gd name="T6" fmla="*/ 12 w 159"/>
                <a:gd name="T7" fmla="*/ 77 h 79"/>
                <a:gd name="T8" fmla="*/ 17 w 159"/>
                <a:gd name="T9" fmla="*/ 75 h 79"/>
                <a:gd name="T10" fmla="*/ 22 w 159"/>
                <a:gd name="T11" fmla="*/ 74 h 79"/>
                <a:gd name="T12" fmla="*/ 27 w 159"/>
                <a:gd name="T13" fmla="*/ 71 h 79"/>
                <a:gd name="T14" fmla="*/ 37 w 159"/>
                <a:gd name="T15" fmla="*/ 67 h 79"/>
                <a:gd name="T16" fmla="*/ 47 w 159"/>
                <a:gd name="T17" fmla="*/ 64 h 79"/>
                <a:gd name="T18" fmla="*/ 47 w 159"/>
                <a:gd name="T19" fmla="*/ 63 h 79"/>
                <a:gd name="T20" fmla="*/ 57 w 159"/>
                <a:gd name="T21" fmla="*/ 59 h 79"/>
                <a:gd name="T22" fmla="*/ 67 w 159"/>
                <a:gd name="T23" fmla="*/ 55 h 79"/>
                <a:gd name="T24" fmla="*/ 72 w 159"/>
                <a:gd name="T25" fmla="*/ 53 h 79"/>
                <a:gd name="T26" fmla="*/ 78 w 159"/>
                <a:gd name="T27" fmla="*/ 50 h 79"/>
                <a:gd name="T28" fmla="*/ 88 w 159"/>
                <a:gd name="T29" fmla="*/ 46 h 79"/>
                <a:gd name="T30" fmla="*/ 97 w 159"/>
                <a:gd name="T31" fmla="*/ 41 h 79"/>
                <a:gd name="T32" fmla="*/ 98 w 159"/>
                <a:gd name="T33" fmla="*/ 41 h 79"/>
                <a:gd name="T34" fmla="*/ 108 w 159"/>
                <a:gd name="T35" fmla="*/ 36 h 79"/>
                <a:gd name="T36" fmla="*/ 118 w 159"/>
                <a:gd name="T37" fmla="*/ 31 h 79"/>
                <a:gd name="T38" fmla="*/ 123 w 159"/>
                <a:gd name="T39" fmla="*/ 29 h 79"/>
                <a:gd name="T40" fmla="*/ 129 w 159"/>
                <a:gd name="T41" fmla="*/ 26 h 79"/>
                <a:gd name="T42" fmla="*/ 139 w 159"/>
                <a:gd name="T43" fmla="*/ 20 h 79"/>
                <a:gd name="T44" fmla="*/ 147 w 159"/>
                <a:gd name="T45" fmla="*/ 16 h 79"/>
                <a:gd name="T46" fmla="*/ 149 w 159"/>
                <a:gd name="T47" fmla="*/ 15 h 79"/>
                <a:gd name="T48" fmla="*/ 149 w 159"/>
                <a:gd name="T49" fmla="*/ 14 h 79"/>
                <a:gd name="T50" fmla="*/ 159 w 159"/>
                <a:gd name="T51" fmla="*/ 9 h 79"/>
                <a:gd name="T52" fmla="*/ 152 w 159"/>
                <a:gd name="T53" fmla="*/ 5 h 79"/>
                <a:gd name="T54" fmla="*/ 151 w 159"/>
                <a:gd name="T55" fmla="*/ 5 h 79"/>
                <a:gd name="T56" fmla="*/ 144 w 159"/>
                <a:gd name="T57" fmla="*/ 1 h 79"/>
                <a:gd name="T58" fmla="*/ 142 w 159"/>
                <a:gd name="T59" fmla="*/ 0 h 79"/>
                <a:gd name="T60" fmla="*/ 139 w 159"/>
                <a:gd name="T61" fmla="*/ 1 h 79"/>
                <a:gd name="T62" fmla="*/ 134 w 159"/>
                <a:gd name="T63" fmla="*/ 4 h 79"/>
                <a:gd name="T64" fmla="*/ 128 w 159"/>
                <a:gd name="T65" fmla="*/ 7 h 79"/>
                <a:gd name="T66" fmla="*/ 123 w 159"/>
                <a:gd name="T67" fmla="*/ 10 h 79"/>
                <a:gd name="T68" fmla="*/ 113 w 159"/>
                <a:gd name="T69" fmla="*/ 15 h 79"/>
                <a:gd name="T70" fmla="*/ 103 w 159"/>
                <a:gd name="T71" fmla="*/ 20 h 79"/>
                <a:gd name="T72" fmla="*/ 102 w 159"/>
                <a:gd name="T73" fmla="*/ 20 h 79"/>
                <a:gd name="T74" fmla="*/ 93 w 159"/>
                <a:gd name="T75" fmla="*/ 25 h 79"/>
                <a:gd name="T76" fmla="*/ 82 w 159"/>
                <a:gd name="T77" fmla="*/ 30 h 79"/>
                <a:gd name="T78" fmla="*/ 77 w 159"/>
                <a:gd name="T79" fmla="*/ 32 h 79"/>
                <a:gd name="T80" fmla="*/ 72 w 159"/>
                <a:gd name="T81" fmla="*/ 34 h 79"/>
                <a:gd name="T82" fmla="*/ 62 w 159"/>
                <a:gd name="T83" fmla="*/ 39 h 79"/>
                <a:gd name="T84" fmla="*/ 52 w 159"/>
                <a:gd name="T85" fmla="*/ 43 h 79"/>
                <a:gd name="T86" fmla="*/ 51 w 159"/>
                <a:gd name="T87" fmla="*/ 43 h 79"/>
                <a:gd name="T88" fmla="*/ 42 w 159"/>
                <a:gd name="T89" fmla="*/ 47 h 79"/>
                <a:gd name="T90" fmla="*/ 32 w 159"/>
                <a:gd name="T91" fmla="*/ 51 h 79"/>
                <a:gd name="T92" fmla="*/ 26 w 159"/>
                <a:gd name="T93" fmla="*/ 54 h 79"/>
                <a:gd name="T94" fmla="*/ 22 w 159"/>
                <a:gd name="T95" fmla="*/ 55 h 79"/>
                <a:gd name="T96" fmla="*/ 12 w 159"/>
                <a:gd name="T97" fmla="*/ 59 h 79"/>
                <a:gd name="T98" fmla="*/ 6 w 159"/>
                <a:gd name="T99" fmla="*/ 62 h 79"/>
                <a:gd name="T100" fmla="*/ 2 w 159"/>
                <a:gd name="T101" fmla="*/ 63 h 79"/>
                <a:gd name="T102" fmla="*/ 2 w 159"/>
                <a:gd name="T103" fmla="*/ 63 h 79"/>
                <a:gd name="T104" fmla="*/ 0 w 159"/>
                <a:gd name="T105" fmla="*/ 64 h 79"/>
                <a:gd name="T106" fmla="*/ 1 w 159"/>
                <a:gd name="T107" fmla="*/ 65 h 79"/>
                <a:gd name="T108" fmla="*/ 2 w 159"/>
                <a:gd name="T109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9" h="79">
                  <a:moveTo>
                    <a:pt x="2" y="66"/>
                  </a:moveTo>
                  <a:cubicBezTo>
                    <a:pt x="4" y="70"/>
                    <a:pt x="6" y="74"/>
                    <a:pt x="8" y="78"/>
                  </a:cubicBezTo>
                  <a:cubicBezTo>
                    <a:pt x="8" y="78"/>
                    <a:pt x="8" y="78"/>
                    <a:pt x="8" y="79"/>
                  </a:cubicBezTo>
                  <a:cubicBezTo>
                    <a:pt x="10" y="78"/>
                    <a:pt x="11" y="78"/>
                    <a:pt x="12" y="77"/>
                  </a:cubicBezTo>
                  <a:cubicBezTo>
                    <a:pt x="14" y="77"/>
                    <a:pt x="16" y="76"/>
                    <a:pt x="17" y="75"/>
                  </a:cubicBezTo>
                  <a:cubicBezTo>
                    <a:pt x="19" y="75"/>
                    <a:pt x="20" y="74"/>
                    <a:pt x="22" y="74"/>
                  </a:cubicBezTo>
                  <a:cubicBezTo>
                    <a:pt x="24" y="73"/>
                    <a:pt x="26" y="72"/>
                    <a:pt x="27" y="71"/>
                  </a:cubicBezTo>
                  <a:cubicBezTo>
                    <a:pt x="31" y="70"/>
                    <a:pt x="34" y="69"/>
                    <a:pt x="37" y="67"/>
                  </a:cubicBezTo>
                  <a:cubicBezTo>
                    <a:pt x="41" y="66"/>
                    <a:pt x="44" y="65"/>
                    <a:pt x="47" y="64"/>
                  </a:cubicBezTo>
                  <a:cubicBezTo>
                    <a:pt x="47" y="64"/>
                    <a:pt x="47" y="63"/>
                    <a:pt x="47" y="63"/>
                  </a:cubicBezTo>
                  <a:cubicBezTo>
                    <a:pt x="51" y="62"/>
                    <a:pt x="54" y="61"/>
                    <a:pt x="57" y="59"/>
                  </a:cubicBezTo>
                  <a:cubicBezTo>
                    <a:pt x="61" y="58"/>
                    <a:pt x="64" y="56"/>
                    <a:pt x="67" y="55"/>
                  </a:cubicBezTo>
                  <a:cubicBezTo>
                    <a:pt x="69" y="54"/>
                    <a:pt x="70" y="53"/>
                    <a:pt x="72" y="53"/>
                  </a:cubicBezTo>
                  <a:cubicBezTo>
                    <a:pt x="74" y="52"/>
                    <a:pt x="76" y="51"/>
                    <a:pt x="78" y="50"/>
                  </a:cubicBezTo>
                  <a:cubicBezTo>
                    <a:pt x="81" y="49"/>
                    <a:pt x="84" y="47"/>
                    <a:pt x="88" y="46"/>
                  </a:cubicBezTo>
                  <a:cubicBezTo>
                    <a:pt x="91" y="44"/>
                    <a:pt x="94" y="43"/>
                    <a:pt x="97" y="41"/>
                  </a:cubicBezTo>
                  <a:cubicBezTo>
                    <a:pt x="97" y="41"/>
                    <a:pt x="98" y="41"/>
                    <a:pt x="98" y="41"/>
                  </a:cubicBezTo>
                  <a:cubicBezTo>
                    <a:pt x="101" y="39"/>
                    <a:pt x="105" y="38"/>
                    <a:pt x="108" y="36"/>
                  </a:cubicBezTo>
                  <a:cubicBezTo>
                    <a:pt x="111" y="34"/>
                    <a:pt x="115" y="33"/>
                    <a:pt x="118" y="31"/>
                  </a:cubicBezTo>
                  <a:cubicBezTo>
                    <a:pt x="120" y="30"/>
                    <a:pt x="121" y="29"/>
                    <a:pt x="123" y="29"/>
                  </a:cubicBezTo>
                  <a:cubicBezTo>
                    <a:pt x="125" y="28"/>
                    <a:pt x="127" y="27"/>
                    <a:pt x="129" y="26"/>
                  </a:cubicBezTo>
                  <a:cubicBezTo>
                    <a:pt x="132" y="24"/>
                    <a:pt x="135" y="22"/>
                    <a:pt x="139" y="20"/>
                  </a:cubicBezTo>
                  <a:cubicBezTo>
                    <a:pt x="142" y="19"/>
                    <a:pt x="144" y="17"/>
                    <a:pt x="147" y="16"/>
                  </a:cubicBezTo>
                  <a:cubicBezTo>
                    <a:pt x="148" y="15"/>
                    <a:pt x="148" y="15"/>
                    <a:pt x="149" y="15"/>
                  </a:cubicBezTo>
                  <a:cubicBezTo>
                    <a:pt x="149" y="15"/>
                    <a:pt x="149" y="14"/>
                    <a:pt x="149" y="14"/>
                  </a:cubicBezTo>
                  <a:cubicBezTo>
                    <a:pt x="152" y="13"/>
                    <a:pt x="156" y="11"/>
                    <a:pt x="159" y="9"/>
                  </a:cubicBezTo>
                  <a:cubicBezTo>
                    <a:pt x="156" y="8"/>
                    <a:pt x="154" y="6"/>
                    <a:pt x="152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49" y="4"/>
                    <a:pt x="146" y="2"/>
                    <a:pt x="144" y="1"/>
                  </a:cubicBezTo>
                  <a:cubicBezTo>
                    <a:pt x="143" y="0"/>
                    <a:pt x="142" y="0"/>
                    <a:pt x="142" y="0"/>
                  </a:cubicBezTo>
                  <a:cubicBezTo>
                    <a:pt x="141" y="0"/>
                    <a:pt x="140" y="1"/>
                    <a:pt x="139" y="1"/>
                  </a:cubicBezTo>
                  <a:cubicBezTo>
                    <a:pt x="137" y="2"/>
                    <a:pt x="135" y="3"/>
                    <a:pt x="134" y="4"/>
                  </a:cubicBezTo>
                  <a:cubicBezTo>
                    <a:pt x="132" y="5"/>
                    <a:pt x="130" y="6"/>
                    <a:pt x="128" y="7"/>
                  </a:cubicBezTo>
                  <a:cubicBezTo>
                    <a:pt x="126" y="8"/>
                    <a:pt x="125" y="9"/>
                    <a:pt x="123" y="10"/>
                  </a:cubicBezTo>
                  <a:cubicBezTo>
                    <a:pt x="120" y="11"/>
                    <a:pt x="116" y="13"/>
                    <a:pt x="113" y="15"/>
                  </a:cubicBezTo>
                  <a:cubicBezTo>
                    <a:pt x="110" y="17"/>
                    <a:pt x="106" y="18"/>
                    <a:pt x="103" y="20"/>
                  </a:cubicBezTo>
                  <a:cubicBezTo>
                    <a:pt x="103" y="20"/>
                    <a:pt x="102" y="20"/>
                    <a:pt x="102" y="20"/>
                  </a:cubicBezTo>
                  <a:cubicBezTo>
                    <a:pt x="99" y="22"/>
                    <a:pt x="96" y="24"/>
                    <a:pt x="93" y="25"/>
                  </a:cubicBezTo>
                  <a:cubicBezTo>
                    <a:pt x="89" y="27"/>
                    <a:pt x="86" y="28"/>
                    <a:pt x="82" y="30"/>
                  </a:cubicBezTo>
                  <a:cubicBezTo>
                    <a:pt x="81" y="31"/>
                    <a:pt x="79" y="32"/>
                    <a:pt x="77" y="32"/>
                  </a:cubicBezTo>
                  <a:cubicBezTo>
                    <a:pt x="75" y="33"/>
                    <a:pt x="74" y="34"/>
                    <a:pt x="72" y="34"/>
                  </a:cubicBezTo>
                  <a:cubicBezTo>
                    <a:pt x="69" y="36"/>
                    <a:pt x="66" y="37"/>
                    <a:pt x="62" y="39"/>
                  </a:cubicBezTo>
                  <a:cubicBezTo>
                    <a:pt x="59" y="40"/>
                    <a:pt x="55" y="42"/>
                    <a:pt x="52" y="43"/>
                  </a:cubicBezTo>
                  <a:cubicBezTo>
                    <a:pt x="52" y="43"/>
                    <a:pt x="52" y="43"/>
                    <a:pt x="51" y="43"/>
                  </a:cubicBezTo>
                  <a:cubicBezTo>
                    <a:pt x="48" y="45"/>
                    <a:pt x="45" y="46"/>
                    <a:pt x="42" y="47"/>
                  </a:cubicBezTo>
                  <a:cubicBezTo>
                    <a:pt x="39" y="49"/>
                    <a:pt x="35" y="50"/>
                    <a:pt x="32" y="51"/>
                  </a:cubicBezTo>
                  <a:cubicBezTo>
                    <a:pt x="30" y="52"/>
                    <a:pt x="28" y="53"/>
                    <a:pt x="26" y="54"/>
                  </a:cubicBezTo>
                  <a:cubicBezTo>
                    <a:pt x="25" y="54"/>
                    <a:pt x="24" y="55"/>
                    <a:pt x="22" y="55"/>
                  </a:cubicBezTo>
                  <a:cubicBezTo>
                    <a:pt x="19" y="57"/>
                    <a:pt x="16" y="58"/>
                    <a:pt x="12" y="59"/>
                  </a:cubicBezTo>
                  <a:cubicBezTo>
                    <a:pt x="10" y="60"/>
                    <a:pt x="8" y="61"/>
                    <a:pt x="6" y="62"/>
                  </a:cubicBezTo>
                  <a:cubicBezTo>
                    <a:pt x="5" y="62"/>
                    <a:pt x="4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4"/>
                    <a:pt x="0" y="64"/>
                  </a:cubicBezTo>
                  <a:cubicBezTo>
                    <a:pt x="0" y="64"/>
                    <a:pt x="1" y="65"/>
                    <a:pt x="1" y="65"/>
                  </a:cubicBezTo>
                  <a:cubicBezTo>
                    <a:pt x="1" y="66"/>
                    <a:pt x="1" y="66"/>
                    <a:pt x="2" y="6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989263" y="2419350"/>
              <a:ext cx="255588" cy="315913"/>
            </a:xfrm>
            <a:custGeom>
              <a:avLst/>
              <a:gdLst>
                <a:gd name="T0" fmla="*/ 65 w 101"/>
                <a:gd name="T1" fmla="*/ 51 h 124"/>
                <a:gd name="T2" fmla="*/ 64 w 101"/>
                <a:gd name="T3" fmla="*/ 52 h 124"/>
                <a:gd name="T4" fmla="*/ 53 w 101"/>
                <a:gd name="T5" fmla="*/ 69 h 124"/>
                <a:gd name="T6" fmla="*/ 51 w 101"/>
                <a:gd name="T7" fmla="*/ 71 h 124"/>
                <a:gd name="T8" fmla="*/ 39 w 101"/>
                <a:gd name="T9" fmla="*/ 84 h 124"/>
                <a:gd name="T10" fmla="*/ 32 w 101"/>
                <a:gd name="T11" fmla="*/ 90 h 124"/>
                <a:gd name="T12" fmla="*/ 27 w 101"/>
                <a:gd name="T13" fmla="*/ 95 h 124"/>
                <a:gd name="T14" fmla="*/ 16 w 101"/>
                <a:gd name="T15" fmla="*/ 105 h 124"/>
                <a:gd name="T16" fmla="*/ 5 w 101"/>
                <a:gd name="T17" fmla="*/ 113 h 124"/>
                <a:gd name="T18" fmla="*/ 4 w 101"/>
                <a:gd name="T19" fmla="*/ 113 h 124"/>
                <a:gd name="T20" fmla="*/ 0 w 101"/>
                <a:gd name="T21" fmla="*/ 117 h 124"/>
                <a:gd name="T22" fmla="*/ 3 w 101"/>
                <a:gd name="T23" fmla="*/ 118 h 124"/>
                <a:gd name="T24" fmla="*/ 4 w 101"/>
                <a:gd name="T25" fmla="*/ 118 h 124"/>
                <a:gd name="T26" fmla="*/ 12 w 101"/>
                <a:gd name="T27" fmla="*/ 121 h 124"/>
                <a:gd name="T28" fmla="*/ 17 w 101"/>
                <a:gd name="T29" fmla="*/ 123 h 124"/>
                <a:gd name="T30" fmla="*/ 18 w 101"/>
                <a:gd name="T31" fmla="*/ 124 h 124"/>
                <a:gd name="T32" fmla="*/ 21 w 101"/>
                <a:gd name="T33" fmla="*/ 122 h 124"/>
                <a:gd name="T34" fmla="*/ 26 w 101"/>
                <a:gd name="T35" fmla="*/ 118 h 124"/>
                <a:gd name="T36" fmla="*/ 32 w 101"/>
                <a:gd name="T37" fmla="*/ 113 h 124"/>
                <a:gd name="T38" fmla="*/ 43 w 101"/>
                <a:gd name="T39" fmla="*/ 103 h 124"/>
                <a:gd name="T40" fmla="*/ 55 w 101"/>
                <a:gd name="T41" fmla="*/ 91 h 124"/>
                <a:gd name="T42" fmla="*/ 55 w 101"/>
                <a:gd name="T43" fmla="*/ 91 h 124"/>
                <a:gd name="T44" fmla="*/ 66 w 101"/>
                <a:gd name="T45" fmla="*/ 79 h 124"/>
                <a:gd name="T46" fmla="*/ 68 w 101"/>
                <a:gd name="T47" fmla="*/ 76 h 124"/>
                <a:gd name="T48" fmla="*/ 82 w 101"/>
                <a:gd name="T49" fmla="*/ 53 h 124"/>
                <a:gd name="T50" fmla="*/ 86 w 101"/>
                <a:gd name="T51" fmla="*/ 45 h 124"/>
                <a:gd name="T52" fmla="*/ 91 w 101"/>
                <a:gd name="T53" fmla="*/ 35 h 124"/>
                <a:gd name="T54" fmla="*/ 99 w 101"/>
                <a:gd name="T55" fmla="*/ 8 h 124"/>
                <a:gd name="T56" fmla="*/ 101 w 101"/>
                <a:gd name="T57" fmla="*/ 0 h 124"/>
                <a:gd name="T58" fmla="*/ 99 w 101"/>
                <a:gd name="T59" fmla="*/ 0 h 124"/>
                <a:gd name="T60" fmla="*/ 99 w 101"/>
                <a:gd name="T61" fmla="*/ 0 h 124"/>
                <a:gd name="T62" fmla="*/ 95 w 101"/>
                <a:gd name="T63" fmla="*/ 0 h 124"/>
                <a:gd name="T64" fmla="*/ 86 w 101"/>
                <a:gd name="T65" fmla="*/ 0 h 124"/>
                <a:gd name="T66" fmla="*/ 84 w 101"/>
                <a:gd name="T67" fmla="*/ 0 h 124"/>
                <a:gd name="T68" fmla="*/ 84 w 101"/>
                <a:gd name="T69" fmla="*/ 4 h 124"/>
                <a:gd name="T70" fmla="*/ 72 w 101"/>
                <a:gd name="T71" fmla="*/ 38 h 124"/>
                <a:gd name="T72" fmla="*/ 65 w 101"/>
                <a:gd name="T73" fmla="*/ 5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" h="124">
                  <a:moveTo>
                    <a:pt x="65" y="51"/>
                  </a:moveTo>
                  <a:cubicBezTo>
                    <a:pt x="64" y="51"/>
                    <a:pt x="64" y="52"/>
                    <a:pt x="64" y="52"/>
                  </a:cubicBezTo>
                  <a:cubicBezTo>
                    <a:pt x="61" y="58"/>
                    <a:pt x="57" y="63"/>
                    <a:pt x="53" y="69"/>
                  </a:cubicBezTo>
                  <a:cubicBezTo>
                    <a:pt x="52" y="69"/>
                    <a:pt x="52" y="70"/>
                    <a:pt x="51" y="71"/>
                  </a:cubicBezTo>
                  <a:cubicBezTo>
                    <a:pt x="47" y="75"/>
                    <a:pt x="43" y="80"/>
                    <a:pt x="39" y="84"/>
                  </a:cubicBezTo>
                  <a:cubicBezTo>
                    <a:pt x="37" y="86"/>
                    <a:pt x="35" y="88"/>
                    <a:pt x="32" y="90"/>
                  </a:cubicBezTo>
                  <a:cubicBezTo>
                    <a:pt x="31" y="92"/>
                    <a:pt x="29" y="94"/>
                    <a:pt x="27" y="95"/>
                  </a:cubicBezTo>
                  <a:cubicBezTo>
                    <a:pt x="23" y="98"/>
                    <a:pt x="20" y="102"/>
                    <a:pt x="16" y="105"/>
                  </a:cubicBezTo>
                  <a:cubicBezTo>
                    <a:pt x="12" y="107"/>
                    <a:pt x="9" y="110"/>
                    <a:pt x="5" y="113"/>
                  </a:cubicBezTo>
                  <a:cubicBezTo>
                    <a:pt x="5" y="113"/>
                    <a:pt x="5" y="113"/>
                    <a:pt x="4" y="113"/>
                  </a:cubicBezTo>
                  <a:cubicBezTo>
                    <a:pt x="3" y="114"/>
                    <a:pt x="1" y="116"/>
                    <a:pt x="0" y="117"/>
                  </a:cubicBezTo>
                  <a:cubicBezTo>
                    <a:pt x="1" y="117"/>
                    <a:pt x="2" y="118"/>
                    <a:pt x="3" y="118"/>
                  </a:cubicBezTo>
                  <a:cubicBezTo>
                    <a:pt x="3" y="118"/>
                    <a:pt x="4" y="118"/>
                    <a:pt x="4" y="118"/>
                  </a:cubicBezTo>
                  <a:cubicBezTo>
                    <a:pt x="6" y="119"/>
                    <a:pt x="9" y="120"/>
                    <a:pt x="12" y="121"/>
                  </a:cubicBezTo>
                  <a:cubicBezTo>
                    <a:pt x="14" y="122"/>
                    <a:pt x="15" y="122"/>
                    <a:pt x="17" y="123"/>
                  </a:cubicBezTo>
                  <a:cubicBezTo>
                    <a:pt x="17" y="123"/>
                    <a:pt x="18" y="123"/>
                    <a:pt x="18" y="124"/>
                  </a:cubicBezTo>
                  <a:cubicBezTo>
                    <a:pt x="19" y="123"/>
                    <a:pt x="20" y="122"/>
                    <a:pt x="21" y="122"/>
                  </a:cubicBezTo>
                  <a:cubicBezTo>
                    <a:pt x="23" y="120"/>
                    <a:pt x="24" y="119"/>
                    <a:pt x="26" y="118"/>
                  </a:cubicBezTo>
                  <a:cubicBezTo>
                    <a:pt x="28" y="116"/>
                    <a:pt x="30" y="114"/>
                    <a:pt x="32" y="113"/>
                  </a:cubicBezTo>
                  <a:cubicBezTo>
                    <a:pt x="36" y="109"/>
                    <a:pt x="40" y="106"/>
                    <a:pt x="43" y="103"/>
                  </a:cubicBezTo>
                  <a:cubicBezTo>
                    <a:pt x="47" y="99"/>
                    <a:pt x="51" y="95"/>
                    <a:pt x="55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9" y="87"/>
                    <a:pt x="62" y="83"/>
                    <a:pt x="66" y="79"/>
                  </a:cubicBezTo>
                  <a:cubicBezTo>
                    <a:pt x="66" y="78"/>
                    <a:pt x="67" y="77"/>
                    <a:pt x="68" y="76"/>
                  </a:cubicBezTo>
                  <a:cubicBezTo>
                    <a:pt x="73" y="69"/>
                    <a:pt x="78" y="61"/>
                    <a:pt x="82" y="53"/>
                  </a:cubicBezTo>
                  <a:cubicBezTo>
                    <a:pt x="84" y="51"/>
                    <a:pt x="85" y="48"/>
                    <a:pt x="86" y="45"/>
                  </a:cubicBezTo>
                  <a:cubicBezTo>
                    <a:pt x="88" y="42"/>
                    <a:pt x="89" y="39"/>
                    <a:pt x="91" y="35"/>
                  </a:cubicBezTo>
                  <a:cubicBezTo>
                    <a:pt x="94" y="27"/>
                    <a:pt x="97" y="17"/>
                    <a:pt x="99" y="8"/>
                  </a:cubicBezTo>
                  <a:cubicBezTo>
                    <a:pt x="100" y="5"/>
                    <a:pt x="101" y="3"/>
                    <a:pt x="101" y="0"/>
                  </a:cubicBezTo>
                  <a:cubicBezTo>
                    <a:pt x="100" y="0"/>
                    <a:pt x="100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7" y="0"/>
                    <a:pt x="96" y="0"/>
                    <a:pt x="95" y="0"/>
                  </a:cubicBezTo>
                  <a:cubicBezTo>
                    <a:pt x="92" y="0"/>
                    <a:pt x="89" y="0"/>
                    <a:pt x="86" y="0"/>
                  </a:cubicBezTo>
                  <a:cubicBezTo>
                    <a:pt x="85" y="0"/>
                    <a:pt x="85" y="0"/>
                    <a:pt x="84" y="0"/>
                  </a:cubicBezTo>
                  <a:cubicBezTo>
                    <a:pt x="84" y="2"/>
                    <a:pt x="84" y="3"/>
                    <a:pt x="84" y="4"/>
                  </a:cubicBezTo>
                  <a:cubicBezTo>
                    <a:pt x="81" y="16"/>
                    <a:pt x="77" y="27"/>
                    <a:pt x="72" y="38"/>
                  </a:cubicBezTo>
                  <a:cubicBezTo>
                    <a:pt x="69" y="43"/>
                    <a:pt x="67" y="47"/>
                    <a:pt x="65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2819400" y="1943100"/>
              <a:ext cx="374650" cy="260350"/>
            </a:xfrm>
            <a:custGeom>
              <a:avLst/>
              <a:gdLst>
                <a:gd name="T0" fmla="*/ 3 w 148"/>
                <a:gd name="T1" fmla="*/ 18 h 103"/>
                <a:gd name="T2" fmla="*/ 11 w 148"/>
                <a:gd name="T3" fmla="*/ 21 h 103"/>
                <a:gd name="T4" fmla="*/ 20 w 148"/>
                <a:gd name="T5" fmla="*/ 25 h 103"/>
                <a:gd name="T6" fmla="*/ 23 w 148"/>
                <a:gd name="T7" fmla="*/ 26 h 103"/>
                <a:gd name="T8" fmla="*/ 28 w 148"/>
                <a:gd name="T9" fmla="*/ 28 h 103"/>
                <a:gd name="T10" fmla="*/ 34 w 148"/>
                <a:gd name="T11" fmla="*/ 31 h 103"/>
                <a:gd name="T12" fmla="*/ 36 w 148"/>
                <a:gd name="T13" fmla="*/ 32 h 103"/>
                <a:gd name="T14" fmla="*/ 43 w 148"/>
                <a:gd name="T15" fmla="*/ 36 h 103"/>
                <a:gd name="T16" fmla="*/ 44 w 148"/>
                <a:gd name="T17" fmla="*/ 36 h 103"/>
                <a:gd name="T18" fmla="*/ 52 w 148"/>
                <a:gd name="T19" fmla="*/ 41 h 103"/>
                <a:gd name="T20" fmla="*/ 60 w 148"/>
                <a:gd name="T21" fmla="*/ 45 h 103"/>
                <a:gd name="T22" fmla="*/ 63 w 148"/>
                <a:gd name="T23" fmla="*/ 47 h 103"/>
                <a:gd name="T24" fmla="*/ 68 w 148"/>
                <a:gd name="T25" fmla="*/ 50 h 103"/>
                <a:gd name="T26" fmla="*/ 76 w 148"/>
                <a:gd name="T27" fmla="*/ 55 h 103"/>
                <a:gd name="T28" fmla="*/ 83 w 148"/>
                <a:gd name="T29" fmla="*/ 60 h 103"/>
                <a:gd name="T30" fmla="*/ 83 w 148"/>
                <a:gd name="T31" fmla="*/ 60 h 103"/>
                <a:gd name="T32" fmla="*/ 91 w 148"/>
                <a:gd name="T33" fmla="*/ 66 h 103"/>
                <a:gd name="T34" fmla="*/ 96 w 148"/>
                <a:gd name="T35" fmla="*/ 70 h 103"/>
                <a:gd name="T36" fmla="*/ 99 w 148"/>
                <a:gd name="T37" fmla="*/ 72 h 103"/>
                <a:gd name="T38" fmla="*/ 102 w 148"/>
                <a:gd name="T39" fmla="*/ 75 h 103"/>
                <a:gd name="T40" fmla="*/ 106 w 148"/>
                <a:gd name="T41" fmla="*/ 78 h 103"/>
                <a:gd name="T42" fmla="*/ 114 w 148"/>
                <a:gd name="T43" fmla="*/ 85 h 103"/>
                <a:gd name="T44" fmla="*/ 121 w 148"/>
                <a:gd name="T45" fmla="*/ 92 h 103"/>
                <a:gd name="T46" fmla="*/ 121 w 148"/>
                <a:gd name="T47" fmla="*/ 93 h 103"/>
                <a:gd name="T48" fmla="*/ 128 w 148"/>
                <a:gd name="T49" fmla="*/ 101 h 103"/>
                <a:gd name="T50" fmla="*/ 129 w 148"/>
                <a:gd name="T51" fmla="*/ 103 h 103"/>
                <a:gd name="T52" fmla="*/ 137 w 148"/>
                <a:gd name="T53" fmla="*/ 102 h 103"/>
                <a:gd name="T54" fmla="*/ 141 w 148"/>
                <a:gd name="T55" fmla="*/ 102 h 103"/>
                <a:gd name="T56" fmla="*/ 146 w 148"/>
                <a:gd name="T57" fmla="*/ 101 h 103"/>
                <a:gd name="T58" fmla="*/ 148 w 148"/>
                <a:gd name="T59" fmla="*/ 101 h 103"/>
                <a:gd name="T60" fmla="*/ 147 w 148"/>
                <a:gd name="T61" fmla="*/ 99 h 103"/>
                <a:gd name="T62" fmla="*/ 143 w 148"/>
                <a:gd name="T63" fmla="*/ 94 h 103"/>
                <a:gd name="T64" fmla="*/ 140 w 148"/>
                <a:gd name="T65" fmla="*/ 90 h 103"/>
                <a:gd name="T66" fmla="*/ 133 w 148"/>
                <a:gd name="T67" fmla="*/ 81 h 103"/>
                <a:gd name="T68" fmla="*/ 125 w 148"/>
                <a:gd name="T69" fmla="*/ 74 h 103"/>
                <a:gd name="T70" fmla="*/ 125 w 148"/>
                <a:gd name="T71" fmla="*/ 74 h 103"/>
                <a:gd name="T72" fmla="*/ 118 w 148"/>
                <a:gd name="T73" fmla="*/ 67 h 103"/>
                <a:gd name="T74" fmla="*/ 111 w 148"/>
                <a:gd name="T75" fmla="*/ 61 h 103"/>
                <a:gd name="T76" fmla="*/ 106 w 148"/>
                <a:gd name="T77" fmla="*/ 57 h 103"/>
                <a:gd name="T78" fmla="*/ 106 w 148"/>
                <a:gd name="T79" fmla="*/ 57 h 103"/>
                <a:gd name="T80" fmla="*/ 103 w 148"/>
                <a:gd name="T81" fmla="*/ 55 h 103"/>
                <a:gd name="T82" fmla="*/ 95 w 148"/>
                <a:gd name="T83" fmla="*/ 49 h 103"/>
                <a:gd name="T84" fmla="*/ 87 w 148"/>
                <a:gd name="T85" fmla="*/ 44 h 103"/>
                <a:gd name="T86" fmla="*/ 87 w 148"/>
                <a:gd name="T87" fmla="*/ 43 h 103"/>
                <a:gd name="T88" fmla="*/ 80 w 148"/>
                <a:gd name="T89" fmla="*/ 38 h 103"/>
                <a:gd name="T90" fmla="*/ 72 w 148"/>
                <a:gd name="T91" fmla="*/ 34 h 103"/>
                <a:gd name="T92" fmla="*/ 67 w 148"/>
                <a:gd name="T93" fmla="*/ 31 h 103"/>
                <a:gd name="T94" fmla="*/ 64 w 148"/>
                <a:gd name="T95" fmla="*/ 29 h 103"/>
                <a:gd name="T96" fmla="*/ 56 w 148"/>
                <a:gd name="T97" fmla="*/ 25 h 103"/>
                <a:gd name="T98" fmla="*/ 48 w 148"/>
                <a:gd name="T99" fmla="*/ 21 h 103"/>
                <a:gd name="T100" fmla="*/ 47 w 148"/>
                <a:gd name="T101" fmla="*/ 20 h 103"/>
                <a:gd name="T102" fmla="*/ 40 w 148"/>
                <a:gd name="T103" fmla="*/ 17 h 103"/>
                <a:gd name="T104" fmla="*/ 40 w 148"/>
                <a:gd name="T105" fmla="*/ 17 h 103"/>
                <a:gd name="T106" fmla="*/ 31 w 148"/>
                <a:gd name="T107" fmla="*/ 13 h 103"/>
                <a:gd name="T108" fmla="*/ 27 w 148"/>
                <a:gd name="T109" fmla="*/ 11 h 103"/>
                <a:gd name="T110" fmla="*/ 23 w 148"/>
                <a:gd name="T111" fmla="*/ 9 h 103"/>
                <a:gd name="T112" fmla="*/ 15 w 148"/>
                <a:gd name="T113" fmla="*/ 6 h 103"/>
                <a:gd name="T114" fmla="*/ 7 w 148"/>
                <a:gd name="T115" fmla="*/ 2 h 103"/>
                <a:gd name="T116" fmla="*/ 6 w 148"/>
                <a:gd name="T117" fmla="*/ 2 h 103"/>
                <a:gd name="T118" fmla="*/ 2 w 148"/>
                <a:gd name="T119" fmla="*/ 0 h 103"/>
                <a:gd name="T120" fmla="*/ 0 w 148"/>
                <a:gd name="T121" fmla="*/ 16 h 103"/>
                <a:gd name="T122" fmla="*/ 3 w 148"/>
                <a:gd name="T123" fmla="*/ 17 h 103"/>
                <a:gd name="T124" fmla="*/ 3 w 148"/>
                <a:gd name="T125" fmla="*/ 1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8" h="103">
                  <a:moveTo>
                    <a:pt x="3" y="18"/>
                  </a:moveTo>
                  <a:cubicBezTo>
                    <a:pt x="6" y="19"/>
                    <a:pt x="9" y="20"/>
                    <a:pt x="11" y="21"/>
                  </a:cubicBezTo>
                  <a:cubicBezTo>
                    <a:pt x="14" y="22"/>
                    <a:pt x="17" y="23"/>
                    <a:pt x="20" y="25"/>
                  </a:cubicBezTo>
                  <a:cubicBezTo>
                    <a:pt x="21" y="25"/>
                    <a:pt x="22" y="26"/>
                    <a:pt x="23" y="26"/>
                  </a:cubicBezTo>
                  <a:cubicBezTo>
                    <a:pt x="25" y="27"/>
                    <a:pt x="26" y="28"/>
                    <a:pt x="28" y="28"/>
                  </a:cubicBezTo>
                  <a:cubicBezTo>
                    <a:pt x="30" y="29"/>
                    <a:pt x="32" y="30"/>
                    <a:pt x="34" y="31"/>
                  </a:cubicBezTo>
                  <a:cubicBezTo>
                    <a:pt x="34" y="32"/>
                    <a:pt x="35" y="32"/>
                    <a:pt x="36" y="32"/>
                  </a:cubicBezTo>
                  <a:cubicBezTo>
                    <a:pt x="38" y="34"/>
                    <a:pt x="41" y="35"/>
                    <a:pt x="43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7" y="38"/>
                    <a:pt x="49" y="39"/>
                    <a:pt x="52" y="41"/>
                  </a:cubicBezTo>
                  <a:cubicBezTo>
                    <a:pt x="55" y="42"/>
                    <a:pt x="57" y="44"/>
                    <a:pt x="60" y="45"/>
                  </a:cubicBezTo>
                  <a:cubicBezTo>
                    <a:pt x="61" y="46"/>
                    <a:pt x="62" y="47"/>
                    <a:pt x="63" y="47"/>
                  </a:cubicBezTo>
                  <a:cubicBezTo>
                    <a:pt x="65" y="48"/>
                    <a:pt x="66" y="49"/>
                    <a:pt x="68" y="50"/>
                  </a:cubicBezTo>
                  <a:cubicBezTo>
                    <a:pt x="70" y="52"/>
                    <a:pt x="73" y="53"/>
                    <a:pt x="76" y="55"/>
                  </a:cubicBezTo>
                  <a:cubicBezTo>
                    <a:pt x="78" y="57"/>
                    <a:pt x="81" y="58"/>
                    <a:pt x="83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6" y="62"/>
                    <a:pt x="89" y="64"/>
                    <a:pt x="91" y="66"/>
                  </a:cubicBezTo>
                  <a:cubicBezTo>
                    <a:pt x="93" y="67"/>
                    <a:pt x="95" y="68"/>
                    <a:pt x="96" y="70"/>
                  </a:cubicBezTo>
                  <a:cubicBezTo>
                    <a:pt x="97" y="70"/>
                    <a:pt x="98" y="71"/>
                    <a:pt x="99" y="72"/>
                  </a:cubicBezTo>
                  <a:cubicBezTo>
                    <a:pt x="100" y="73"/>
                    <a:pt x="101" y="74"/>
                    <a:pt x="102" y="75"/>
                  </a:cubicBezTo>
                  <a:cubicBezTo>
                    <a:pt x="104" y="76"/>
                    <a:pt x="105" y="77"/>
                    <a:pt x="106" y="78"/>
                  </a:cubicBezTo>
                  <a:cubicBezTo>
                    <a:pt x="109" y="80"/>
                    <a:pt x="111" y="83"/>
                    <a:pt x="114" y="85"/>
                  </a:cubicBezTo>
                  <a:cubicBezTo>
                    <a:pt x="116" y="87"/>
                    <a:pt x="119" y="90"/>
                    <a:pt x="121" y="92"/>
                  </a:cubicBezTo>
                  <a:cubicBezTo>
                    <a:pt x="121" y="92"/>
                    <a:pt x="121" y="92"/>
                    <a:pt x="121" y="93"/>
                  </a:cubicBezTo>
                  <a:cubicBezTo>
                    <a:pt x="123" y="95"/>
                    <a:pt x="126" y="98"/>
                    <a:pt x="128" y="101"/>
                  </a:cubicBezTo>
                  <a:cubicBezTo>
                    <a:pt x="129" y="102"/>
                    <a:pt x="129" y="102"/>
                    <a:pt x="129" y="103"/>
                  </a:cubicBezTo>
                  <a:cubicBezTo>
                    <a:pt x="132" y="102"/>
                    <a:pt x="134" y="102"/>
                    <a:pt x="137" y="102"/>
                  </a:cubicBezTo>
                  <a:cubicBezTo>
                    <a:pt x="138" y="102"/>
                    <a:pt x="140" y="102"/>
                    <a:pt x="141" y="102"/>
                  </a:cubicBezTo>
                  <a:cubicBezTo>
                    <a:pt x="143" y="101"/>
                    <a:pt x="145" y="101"/>
                    <a:pt x="146" y="101"/>
                  </a:cubicBezTo>
                  <a:cubicBezTo>
                    <a:pt x="147" y="101"/>
                    <a:pt x="147" y="101"/>
                    <a:pt x="148" y="101"/>
                  </a:cubicBezTo>
                  <a:cubicBezTo>
                    <a:pt x="148" y="100"/>
                    <a:pt x="147" y="99"/>
                    <a:pt x="147" y="99"/>
                  </a:cubicBezTo>
                  <a:cubicBezTo>
                    <a:pt x="145" y="97"/>
                    <a:pt x="144" y="95"/>
                    <a:pt x="143" y="94"/>
                  </a:cubicBezTo>
                  <a:cubicBezTo>
                    <a:pt x="142" y="92"/>
                    <a:pt x="141" y="91"/>
                    <a:pt x="140" y="90"/>
                  </a:cubicBezTo>
                  <a:cubicBezTo>
                    <a:pt x="138" y="87"/>
                    <a:pt x="135" y="84"/>
                    <a:pt x="133" y="81"/>
                  </a:cubicBezTo>
                  <a:cubicBezTo>
                    <a:pt x="130" y="79"/>
                    <a:pt x="128" y="76"/>
                    <a:pt x="125" y="74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23" y="71"/>
                    <a:pt x="120" y="69"/>
                    <a:pt x="118" y="67"/>
                  </a:cubicBezTo>
                  <a:cubicBezTo>
                    <a:pt x="116" y="65"/>
                    <a:pt x="113" y="63"/>
                    <a:pt x="111" y="61"/>
                  </a:cubicBezTo>
                  <a:cubicBezTo>
                    <a:pt x="109" y="59"/>
                    <a:pt x="108" y="58"/>
                    <a:pt x="106" y="57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5" y="56"/>
                    <a:pt x="104" y="55"/>
                    <a:pt x="103" y="55"/>
                  </a:cubicBezTo>
                  <a:cubicBezTo>
                    <a:pt x="100" y="53"/>
                    <a:pt x="98" y="51"/>
                    <a:pt x="95" y="49"/>
                  </a:cubicBezTo>
                  <a:cubicBezTo>
                    <a:pt x="93" y="47"/>
                    <a:pt x="90" y="45"/>
                    <a:pt x="87" y="44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5" y="42"/>
                    <a:pt x="82" y="40"/>
                    <a:pt x="80" y="38"/>
                  </a:cubicBezTo>
                  <a:cubicBezTo>
                    <a:pt x="77" y="37"/>
                    <a:pt x="74" y="35"/>
                    <a:pt x="72" y="34"/>
                  </a:cubicBezTo>
                  <a:cubicBezTo>
                    <a:pt x="70" y="33"/>
                    <a:pt x="69" y="32"/>
                    <a:pt x="67" y="31"/>
                  </a:cubicBezTo>
                  <a:cubicBezTo>
                    <a:pt x="66" y="30"/>
                    <a:pt x="65" y="30"/>
                    <a:pt x="64" y="29"/>
                  </a:cubicBezTo>
                  <a:cubicBezTo>
                    <a:pt x="61" y="28"/>
                    <a:pt x="58" y="26"/>
                    <a:pt x="56" y="25"/>
                  </a:cubicBezTo>
                  <a:cubicBezTo>
                    <a:pt x="53" y="23"/>
                    <a:pt x="50" y="22"/>
                    <a:pt x="48" y="21"/>
                  </a:cubicBezTo>
                  <a:cubicBezTo>
                    <a:pt x="48" y="21"/>
                    <a:pt x="47" y="20"/>
                    <a:pt x="47" y="20"/>
                  </a:cubicBezTo>
                  <a:cubicBezTo>
                    <a:pt x="45" y="19"/>
                    <a:pt x="43" y="18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7" y="15"/>
                    <a:pt x="34" y="14"/>
                    <a:pt x="31" y="13"/>
                  </a:cubicBezTo>
                  <a:cubicBezTo>
                    <a:pt x="30" y="12"/>
                    <a:pt x="28" y="11"/>
                    <a:pt x="27" y="11"/>
                  </a:cubicBezTo>
                  <a:cubicBezTo>
                    <a:pt x="26" y="10"/>
                    <a:pt x="24" y="10"/>
                    <a:pt x="23" y="9"/>
                  </a:cubicBezTo>
                  <a:cubicBezTo>
                    <a:pt x="21" y="8"/>
                    <a:pt x="18" y="7"/>
                    <a:pt x="15" y="6"/>
                  </a:cubicBezTo>
                  <a:cubicBezTo>
                    <a:pt x="12" y="4"/>
                    <a:pt x="10" y="3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1"/>
                    <a:pt x="4" y="1"/>
                    <a:pt x="2" y="0"/>
                  </a:cubicBezTo>
                  <a:cubicBezTo>
                    <a:pt x="2" y="6"/>
                    <a:pt x="1" y="11"/>
                    <a:pt x="0" y="16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7"/>
                    <a:pt x="3" y="17"/>
                    <a:pt x="3" y="1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6872288" y="5983288"/>
              <a:ext cx="258763" cy="508000"/>
            </a:xfrm>
            <a:custGeom>
              <a:avLst/>
              <a:gdLst>
                <a:gd name="T0" fmla="*/ 93 w 102"/>
                <a:gd name="T1" fmla="*/ 161 h 200"/>
                <a:gd name="T2" fmla="*/ 89 w 102"/>
                <a:gd name="T3" fmla="*/ 146 h 200"/>
                <a:gd name="T4" fmla="*/ 87 w 102"/>
                <a:gd name="T5" fmla="*/ 138 h 200"/>
                <a:gd name="T6" fmla="*/ 84 w 102"/>
                <a:gd name="T7" fmla="*/ 131 h 200"/>
                <a:gd name="T8" fmla="*/ 84 w 102"/>
                <a:gd name="T9" fmla="*/ 129 h 200"/>
                <a:gd name="T10" fmla="*/ 71 w 102"/>
                <a:gd name="T11" fmla="*/ 93 h 200"/>
                <a:gd name="T12" fmla="*/ 71 w 102"/>
                <a:gd name="T13" fmla="*/ 93 h 200"/>
                <a:gd name="T14" fmla="*/ 56 w 102"/>
                <a:gd name="T15" fmla="*/ 59 h 200"/>
                <a:gd name="T16" fmla="*/ 41 w 102"/>
                <a:gd name="T17" fmla="*/ 28 h 200"/>
                <a:gd name="T18" fmla="*/ 41 w 102"/>
                <a:gd name="T19" fmla="*/ 27 h 200"/>
                <a:gd name="T20" fmla="*/ 30 w 102"/>
                <a:gd name="T21" fmla="*/ 7 h 200"/>
                <a:gd name="T22" fmla="*/ 26 w 102"/>
                <a:gd name="T23" fmla="*/ 0 h 200"/>
                <a:gd name="T24" fmla="*/ 25 w 102"/>
                <a:gd name="T25" fmla="*/ 0 h 200"/>
                <a:gd name="T26" fmla="*/ 0 w 102"/>
                <a:gd name="T27" fmla="*/ 15 h 200"/>
                <a:gd name="T28" fmla="*/ 4 w 102"/>
                <a:gd name="T29" fmla="*/ 22 h 200"/>
                <a:gd name="T30" fmla="*/ 15 w 102"/>
                <a:gd name="T31" fmla="*/ 42 h 200"/>
                <a:gd name="T32" fmla="*/ 15 w 102"/>
                <a:gd name="T33" fmla="*/ 42 h 200"/>
                <a:gd name="T34" fmla="*/ 30 w 102"/>
                <a:gd name="T35" fmla="*/ 74 h 200"/>
                <a:gd name="T36" fmla="*/ 43 w 102"/>
                <a:gd name="T37" fmla="*/ 104 h 200"/>
                <a:gd name="T38" fmla="*/ 44 w 102"/>
                <a:gd name="T39" fmla="*/ 109 h 200"/>
                <a:gd name="T40" fmla="*/ 55 w 102"/>
                <a:gd name="T41" fmla="*/ 139 h 200"/>
                <a:gd name="T42" fmla="*/ 57 w 102"/>
                <a:gd name="T43" fmla="*/ 147 h 200"/>
                <a:gd name="T44" fmla="*/ 58 w 102"/>
                <a:gd name="T45" fmla="*/ 148 h 200"/>
                <a:gd name="T46" fmla="*/ 60 w 102"/>
                <a:gd name="T47" fmla="*/ 155 h 200"/>
                <a:gd name="T48" fmla="*/ 64 w 102"/>
                <a:gd name="T49" fmla="*/ 170 h 200"/>
                <a:gd name="T50" fmla="*/ 70 w 102"/>
                <a:gd name="T51" fmla="*/ 191 h 200"/>
                <a:gd name="T52" fmla="*/ 73 w 102"/>
                <a:gd name="T53" fmla="*/ 200 h 200"/>
                <a:gd name="T54" fmla="*/ 92 w 102"/>
                <a:gd name="T55" fmla="*/ 195 h 200"/>
                <a:gd name="T56" fmla="*/ 102 w 102"/>
                <a:gd name="T57" fmla="*/ 192 h 200"/>
                <a:gd name="T58" fmla="*/ 97 w 102"/>
                <a:gd name="T59" fmla="*/ 173 h 200"/>
                <a:gd name="T60" fmla="*/ 93 w 102"/>
                <a:gd name="T61" fmla="*/ 16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2" h="200">
                  <a:moveTo>
                    <a:pt x="93" y="161"/>
                  </a:moveTo>
                  <a:cubicBezTo>
                    <a:pt x="92" y="157"/>
                    <a:pt x="91" y="152"/>
                    <a:pt x="89" y="146"/>
                  </a:cubicBezTo>
                  <a:cubicBezTo>
                    <a:pt x="88" y="144"/>
                    <a:pt x="88" y="141"/>
                    <a:pt x="87" y="138"/>
                  </a:cubicBezTo>
                  <a:cubicBezTo>
                    <a:pt x="86" y="136"/>
                    <a:pt x="85" y="133"/>
                    <a:pt x="84" y="131"/>
                  </a:cubicBezTo>
                  <a:cubicBezTo>
                    <a:pt x="84" y="130"/>
                    <a:pt x="84" y="130"/>
                    <a:pt x="84" y="129"/>
                  </a:cubicBezTo>
                  <a:cubicBezTo>
                    <a:pt x="80" y="118"/>
                    <a:pt x="76" y="105"/>
                    <a:pt x="71" y="93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66" y="81"/>
                    <a:pt x="61" y="69"/>
                    <a:pt x="56" y="59"/>
                  </a:cubicBezTo>
                  <a:cubicBezTo>
                    <a:pt x="51" y="47"/>
                    <a:pt x="46" y="37"/>
                    <a:pt x="41" y="28"/>
                  </a:cubicBezTo>
                  <a:cubicBezTo>
                    <a:pt x="41" y="28"/>
                    <a:pt x="41" y="28"/>
                    <a:pt x="41" y="27"/>
                  </a:cubicBezTo>
                  <a:cubicBezTo>
                    <a:pt x="37" y="19"/>
                    <a:pt x="33" y="12"/>
                    <a:pt x="30" y="7"/>
                  </a:cubicBezTo>
                  <a:cubicBezTo>
                    <a:pt x="27" y="2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7"/>
                    <a:pt x="4" y="22"/>
                  </a:cubicBezTo>
                  <a:cubicBezTo>
                    <a:pt x="7" y="27"/>
                    <a:pt x="10" y="34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9" y="51"/>
                    <a:pt x="25" y="62"/>
                    <a:pt x="30" y="74"/>
                  </a:cubicBezTo>
                  <a:cubicBezTo>
                    <a:pt x="34" y="84"/>
                    <a:pt x="39" y="94"/>
                    <a:pt x="43" y="104"/>
                  </a:cubicBezTo>
                  <a:cubicBezTo>
                    <a:pt x="43" y="106"/>
                    <a:pt x="44" y="107"/>
                    <a:pt x="44" y="109"/>
                  </a:cubicBezTo>
                  <a:cubicBezTo>
                    <a:pt x="48" y="119"/>
                    <a:pt x="52" y="129"/>
                    <a:pt x="55" y="139"/>
                  </a:cubicBezTo>
                  <a:cubicBezTo>
                    <a:pt x="56" y="142"/>
                    <a:pt x="56" y="144"/>
                    <a:pt x="57" y="147"/>
                  </a:cubicBezTo>
                  <a:cubicBezTo>
                    <a:pt x="57" y="147"/>
                    <a:pt x="58" y="148"/>
                    <a:pt x="58" y="148"/>
                  </a:cubicBezTo>
                  <a:cubicBezTo>
                    <a:pt x="58" y="150"/>
                    <a:pt x="59" y="153"/>
                    <a:pt x="60" y="155"/>
                  </a:cubicBezTo>
                  <a:cubicBezTo>
                    <a:pt x="61" y="160"/>
                    <a:pt x="63" y="165"/>
                    <a:pt x="64" y="170"/>
                  </a:cubicBezTo>
                  <a:cubicBezTo>
                    <a:pt x="66" y="179"/>
                    <a:pt x="69" y="186"/>
                    <a:pt x="70" y="191"/>
                  </a:cubicBezTo>
                  <a:cubicBezTo>
                    <a:pt x="72" y="197"/>
                    <a:pt x="73" y="200"/>
                    <a:pt x="73" y="200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2" y="192"/>
                    <a:pt x="100" y="185"/>
                    <a:pt x="97" y="173"/>
                  </a:cubicBezTo>
                  <a:cubicBezTo>
                    <a:pt x="96" y="170"/>
                    <a:pt x="95" y="166"/>
                    <a:pt x="93" y="16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6129338" y="5287963"/>
              <a:ext cx="469900" cy="344488"/>
            </a:xfrm>
            <a:custGeom>
              <a:avLst/>
              <a:gdLst>
                <a:gd name="T0" fmla="*/ 176 w 185"/>
                <a:gd name="T1" fmla="*/ 107 h 136"/>
                <a:gd name="T2" fmla="*/ 160 w 185"/>
                <a:gd name="T3" fmla="*/ 94 h 136"/>
                <a:gd name="T4" fmla="*/ 157 w 185"/>
                <a:gd name="T5" fmla="*/ 91 h 136"/>
                <a:gd name="T6" fmla="*/ 138 w 185"/>
                <a:gd name="T7" fmla="*/ 77 h 136"/>
                <a:gd name="T8" fmla="*/ 119 w 185"/>
                <a:gd name="T9" fmla="*/ 63 h 136"/>
                <a:gd name="T10" fmla="*/ 102 w 185"/>
                <a:gd name="T11" fmla="*/ 52 h 136"/>
                <a:gd name="T12" fmla="*/ 99 w 185"/>
                <a:gd name="T13" fmla="*/ 50 h 136"/>
                <a:gd name="T14" fmla="*/ 79 w 185"/>
                <a:gd name="T15" fmla="*/ 37 h 136"/>
                <a:gd name="T16" fmla="*/ 60 w 185"/>
                <a:gd name="T17" fmla="*/ 25 h 136"/>
                <a:gd name="T18" fmla="*/ 41 w 185"/>
                <a:gd name="T19" fmla="*/ 15 h 136"/>
                <a:gd name="T20" fmla="*/ 40 w 185"/>
                <a:gd name="T21" fmla="*/ 14 h 136"/>
                <a:gd name="T22" fmla="*/ 21 w 185"/>
                <a:gd name="T23" fmla="*/ 4 h 136"/>
                <a:gd name="T24" fmla="*/ 20 w 185"/>
                <a:gd name="T25" fmla="*/ 3 h 136"/>
                <a:gd name="T26" fmla="*/ 13 w 185"/>
                <a:gd name="T27" fmla="*/ 0 h 136"/>
                <a:gd name="T28" fmla="*/ 0 w 185"/>
                <a:gd name="T29" fmla="*/ 25 h 136"/>
                <a:gd name="T30" fmla="*/ 8 w 185"/>
                <a:gd name="T31" fmla="*/ 29 h 136"/>
                <a:gd name="T32" fmla="*/ 13 w 185"/>
                <a:gd name="T33" fmla="*/ 31 h 136"/>
                <a:gd name="T34" fmla="*/ 28 w 185"/>
                <a:gd name="T35" fmla="*/ 40 h 136"/>
                <a:gd name="T36" fmla="*/ 33 w 185"/>
                <a:gd name="T37" fmla="*/ 43 h 136"/>
                <a:gd name="T38" fmla="*/ 53 w 185"/>
                <a:gd name="T39" fmla="*/ 54 h 136"/>
                <a:gd name="T40" fmla="*/ 72 w 185"/>
                <a:gd name="T41" fmla="*/ 66 h 136"/>
                <a:gd name="T42" fmla="*/ 87 w 185"/>
                <a:gd name="T43" fmla="*/ 76 h 136"/>
                <a:gd name="T44" fmla="*/ 92 w 185"/>
                <a:gd name="T45" fmla="*/ 79 h 136"/>
                <a:gd name="T46" fmla="*/ 112 w 185"/>
                <a:gd name="T47" fmla="*/ 93 h 136"/>
                <a:gd name="T48" fmla="*/ 131 w 185"/>
                <a:gd name="T49" fmla="*/ 107 h 136"/>
                <a:gd name="T50" fmla="*/ 142 w 185"/>
                <a:gd name="T51" fmla="*/ 116 h 136"/>
                <a:gd name="T52" fmla="*/ 150 w 185"/>
                <a:gd name="T53" fmla="*/ 122 h 136"/>
                <a:gd name="T54" fmla="*/ 160 w 185"/>
                <a:gd name="T55" fmla="*/ 131 h 136"/>
                <a:gd name="T56" fmla="*/ 166 w 185"/>
                <a:gd name="T57" fmla="*/ 136 h 136"/>
                <a:gd name="T58" fmla="*/ 170 w 185"/>
                <a:gd name="T59" fmla="*/ 131 h 136"/>
                <a:gd name="T60" fmla="*/ 185 w 185"/>
                <a:gd name="T61" fmla="*/ 114 h 136"/>
                <a:gd name="T62" fmla="*/ 178 w 185"/>
                <a:gd name="T63" fmla="*/ 109 h 136"/>
                <a:gd name="T64" fmla="*/ 176 w 185"/>
                <a:gd name="T65" fmla="*/ 10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136">
                  <a:moveTo>
                    <a:pt x="176" y="107"/>
                  </a:moveTo>
                  <a:cubicBezTo>
                    <a:pt x="172" y="103"/>
                    <a:pt x="167" y="99"/>
                    <a:pt x="160" y="94"/>
                  </a:cubicBezTo>
                  <a:cubicBezTo>
                    <a:pt x="159" y="93"/>
                    <a:pt x="158" y="92"/>
                    <a:pt x="157" y="91"/>
                  </a:cubicBezTo>
                  <a:cubicBezTo>
                    <a:pt x="151" y="87"/>
                    <a:pt x="145" y="82"/>
                    <a:pt x="138" y="77"/>
                  </a:cubicBezTo>
                  <a:cubicBezTo>
                    <a:pt x="132" y="72"/>
                    <a:pt x="125" y="67"/>
                    <a:pt x="119" y="63"/>
                  </a:cubicBezTo>
                  <a:cubicBezTo>
                    <a:pt x="113" y="59"/>
                    <a:pt x="108" y="55"/>
                    <a:pt x="102" y="52"/>
                  </a:cubicBezTo>
                  <a:cubicBezTo>
                    <a:pt x="101" y="51"/>
                    <a:pt x="100" y="50"/>
                    <a:pt x="99" y="50"/>
                  </a:cubicBezTo>
                  <a:cubicBezTo>
                    <a:pt x="92" y="45"/>
                    <a:pt x="86" y="41"/>
                    <a:pt x="79" y="37"/>
                  </a:cubicBezTo>
                  <a:cubicBezTo>
                    <a:pt x="73" y="33"/>
                    <a:pt x="66" y="29"/>
                    <a:pt x="60" y="25"/>
                  </a:cubicBezTo>
                  <a:cubicBezTo>
                    <a:pt x="53" y="21"/>
                    <a:pt x="47" y="18"/>
                    <a:pt x="41" y="15"/>
                  </a:cubicBezTo>
                  <a:cubicBezTo>
                    <a:pt x="41" y="15"/>
                    <a:pt x="40" y="14"/>
                    <a:pt x="40" y="14"/>
                  </a:cubicBezTo>
                  <a:cubicBezTo>
                    <a:pt x="32" y="10"/>
                    <a:pt x="25" y="6"/>
                    <a:pt x="21" y="4"/>
                  </a:cubicBezTo>
                  <a:cubicBezTo>
                    <a:pt x="20" y="4"/>
                    <a:pt x="20" y="3"/>
                    <a:pt x="20" y="3"/>
                  </a:cubicBezTo>
                  <a:cubicBezTo>
                    <a:pt x="15" y="1"/>
                    <a:pt x="13" y="0"/>
                    <a:pt x="13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3" y="26"/>
                    <a:pt x="8" y="29"/>
                  </a:cubicBezTo>
                  <a:cubicBezTo>
                    <a:pt x="9" y="29"/>
                    <a:pt x="11" y="30"/>
                    <a:pt x="13" y="31"/>
                  </a:cubicBezTo>
                  <a:cubicBezTo>
                    <a:pt x="17" y="34"/>
                    <a:pt x="22" y="36"/>
                    <a:pt x="28" y="40"/>
                  </a:cubicBezTo>
                  <a:cubicBezTo>
                    <a:pt x="29" y="41"/>
                    <a:pt x="31" y="42"/>
                    <a:pt x="33" y="43"/>
                  </a:cubicBezTo>
                  <a:cubicBezTo>
                    <a:pt x="39" y="46"/>
                    <a:pt x="46" y="50"/>
                    <a:pt x="53" y="54"/>
                  </a:cubicBezTo>
                  <a:cubicBezTo>
                    <a:pt x="59" y="58"/>
                    <a:pt x="66" y="62"/>
                    <a:pt x="72" y="66"/>
                  </a:cubicBezTo>
                  <a:cubicBezTo>
                    <a:pt x="77" y="69"/>
                    <a:pt x="82" y="72"/>
                    <a:pt x="87" y="76"/>
                  </a:cubicBezTo>
                  <a:cubicBezTo>
                    <a:pt x="88" y="77"/>
                    <a:pt x="90" y="78"/>
                    <a:pt x="92" y="79"/>
                  </a:cubicBezTo>
                  <a:cubicBezTo>
                    <a:pt x="99" y="84"/>
                    <a:pt x="105" y="88"/>
                    <a:pt x="112" y="93"/>
                  </a:cubicBezTo>
                  <a:cubicBezTo>
                    <a:pt x="118" y="98"/>
                    <a:pt x="125" y="103"/>
                    <a:pt x="131" y="107"/>
                  </a:cubicBezTo>
                  <a:cubicBezTo>
                    <a:pt x="135" y="110"/>
                    <a:pt x="139" y="113"/>
                    <a:pt x="142" y="116"/>
                  </a:cubicBezTo>
                  <a:cubicBezTo>
                    <a:pt x="145" y="118"/>
                    <a:pt x="147" y="120"/>
                    <a:pt x="150" y="122"/>
                  </a:cubicBezTo>
                  <a:cubicBezTo>
                    <a:pt x="154" y="126"/>
                    <a:pt x="157" y="128"/>
                    <a:pt x="160" y="131"/>
                  </a:cubicBezTo>
                  <a:cubicBezTo>
                    <a:pt x="164" y="134"/>
                    <a:pt x="166" y="136"/>
                    <a:pt x="166" y="136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85" y="114"/>
                    <a:pt x="185" y="114"/>
                    <a:pt x="185" y="114"/>
                  </a:cubicBezTo>
                  <a:cubicBezTo>
                    <a:pt x="185" y="114"/>
                    <a:pt x="183" y="112"/>
                    <a:pt x="178" y="109"/>
                  </a:cubicBezTo>
                  <a:cubicBezTo>
                    <a:pt x="178" y="108"/>
                    <a:pt x="177" y="107"/>
                    <a:pt x="176" y="1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5167313" y="4927600"/>
              <a:ext cx="515938" cy="220663"/>
            </a:xfrm>
            <a:custGeom>
              <a:avLst/>
              <a:gdLst>
                <a:gd name="T0" fmla="*/ 173 w 203"/>
                <a:gd name="T1" fmla="*/ 51 h 87"/>
                <a:gd name="T2" fmla="*/ 172 w 203"/>
                <a:gd name="T3" fmla="*/ 51 h 87"/>
                <a:gd name="T4" fmla="*/ 151 w 203"/>
                <a:gd name="T5" fmla="*/ 44 h 87"/>
                <a:gd name="T6" fmla="*/ 130 w 203"/>
                <a:gd name="T7" fmla="*/ 37 h 87"/>
                <a:gd name="T8" fmla="*/ 109 w 203"/>
                <a:gd name="T9" fmla="*/ 30 h 87"/>
                <a:gd name="T10" fmla="*/ 106 w 203"/>
                <a:gd name="T11" fmla="*/ 29 h 87"/>
                <a:gd name="T12" fmla="*/ 88 w 203"/>
                <a:gd name="T13" fmla="*/ 24 h 87"/>
                <a:gd name="T14" fmla="*/ 70 w 203"/>
                <a:gd name="T15" fmla="*/ 18 h 87"/>
                <a:gd name="T16" fmla="*/ 67 w 203"/>
                <a:gd name="T17" fmla="*/ 17 h 87"/>
                <a:gd name="T18" fmla="*/ 53 w 203"/>
                <a:gd name="T19" fmla="*/ 13 h 87"/>
                <a:gd name="T20" fmla="*/ 45 w 203"/>
                <a:gd name="T21" fmla="*/ 11 h 87"/>
                <a:gd name="T22" fmla="*/ 38 w 203"/>
                <a:gd name="T23" fmla="*/ 9 h 87"/>
                <a:gd name="T24" fmla="*/ 24 w 203"/>
                <a:gd name="T25" fmla="*/ 5 h 87"/>
                <a:gd name="T26" fmla="*/ 8 w 203"/>
                <a:gd name="T27" fmla="*/ 0 h 87"/>
                <a:gd name="T28" fmla="*/ 0 w 203"/>
                <a:gd name="T29" fmla="*/ 25 h 87"/>
                <a:gd name="T30" fmla="*/ 18 w 203"/>
                <a:gd name="T31" fmla="*/ 30 h 87"/>
                <a:gd name="T32" fmla="*/ 31 w 203"/>
                <a:gd name="T33" fmla="*/ 34 h 87"/>
                <a:gd name="T34" fmla="*/ 39 w 203"/>
                <a:gd name="T35" fmla="*/ 37 h 87"/>
                <a:gd name="T36" fmla="*/ 46 w 203"/>
                <a:gd name="T37" fmla="*/ 38 h 87"/>
                <a:gd name="T38" fmla="*/ 60 w 203"/>
                <a:gd name="T39" fmla="*/ 43 h 87"/>
                <a:gd name="T40" fmla="*/ 62 w 203"/>
                <a:gd name="T41" fmla="*/ 43 h 87"/>
                <a:gd name="T42" fmla="*/ 82 w 203"/>
                <a:gd name="T43" fmla="*/ 50 h 87"/>
                <a:gd name="T44" fmla="*/ 98 w 203"/>
                <a:gd name="T45" fmla="*/ 55 h 87"/>
                <a:gd name="T46" fmla="*/ 103 w 203"/>
                <a:gd name="T47" fmla="*/ 56 h 87"/>
                <a:gd name="T48" fmla="*/ 124 w 203"/>
                <a:gd name="T49" fmla="*/ 63 h 87"/>
                <a:gd name="T50" fmla="*/ 145 w 203"/>
                <a:gd name="T51" fmla="*/ 70 h 87"/>
                <a:gd name="T52" fmla="*/ 164 w 203"/>
                <a:gd name="T53" fmla="*/ 76 h 87"/>
                <a:gd name="T54" fmla="*/ 166 w 203"/>
                <a:gd name="T55" fmla="*/ 77 h 87"/>
                <a:gd name="T56" fmla="*/ 187 w 203"/>
                <a:gd name="T57" fmla="*/ 84 h 87"/>
                <a:gd name="T58" fmla="*/ 194 w 203"/>
                <a:gd name="T59" fmla="*/ 87 h 87"/>
                <a:gd name="T60" fmla="*/ 203 w 203"/>
                <a:gd name="T61" fmla="*/ 61 h 87"/>
                <a:gd name="T62" fmla="*/ 193 w 203"/>
                <a:gd name="T63" fmla="*/ 58 h 87"/>
                <a:gd name="T64" fmla="*/ 173 w 203"/>
                <a:gd name="T65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3" h="87">
                  <a:moveTo>
                    <a:pt x="173" y="51"/>
                  </a:moveTo>
                  <a:cubicBezTo>
                    <a:pt x="172" y="51"/>
                    <a:pt x="172" y="51"/>
                    <a:pt x="172" y="51"/>
                  </a:cubicBezTo>
                  <a:cubicBezTo>
                    <a:pt x="166" y="48"/>
                    <a:pt x="158" y="46"/>
                    <a:pt x="151" y="44"/>
                  </a:cubicBezTo>
                  <a:cubicBezTo>
                    <a:pt x="144" y="41"/>
                    <a:pt x="137" y="39"/>
                    <a:pt x="130" y="37"/>
                  </a:cubicBezTo>
                  <a:cubicBezTo>
                    <a:pt x="123" y="35"/>
                    <a:pt x="116" y="32"/>
                    <a:pt x="109" y="30"/>
                  </a:cubicBezTo>
                  <a:cubicBezTo>
                    <a:pt x="108" y="30"/>
                    <a:pt x="107" y="29"/>
                    <a:pt x="106" y="29"/>
                  </a:cubicBezTo>
                  <a:cubicBezTo>
                    <a:pt x="100" y="27"/>
                    <a:pt x="94" y="25"/>
                    <a:pt x="88" y="24"/>
                  </a:cubicBezTo>
                  <a:cubicBezTo>
                    <a:pt x="82" y="22"/>
                    <a:pt x="76" y="20"/>
                    <a:pt x="70" y="18"/>
                  </a:cubicBezTo>
                  <a:cubicBezTo>
                    <a:pt x="69" y="18"/>
                    <a:pt x="68" y="17"/>
                    <a:pt x="67" y="17"/>
                  </a:cubicBezTo>
                  <a:cubicBezTo>
                    <a:pt x="62" y="16"/>
                    <a:pt x="57" y="14"/>
                    <a:pt x="53" y="13"/>
                  </a:cubicBezTo>
                  <a:cubicBezTo>
                    <a:pt x="50" y="12"/>
                    <a:pt x="48" y="12"/>
                    <a:pt x="45" y="11"/>
                  </a:cubicBezTo>
                  <a:cubicBezTo>
                    <a:pt x="43" y="10"/>
                    <a:pt x="40" y="9"/>
                    <a:pt x="38" y="9"/>
                  </a:cubicBezTo>
                  <a:cubicBezTo>
                    <a:pt x="33" y="7"/>
                    <a:pt x="28" y="6"/>
                    <a:pt x="24" y="5"/>
                  </a:cubicBezTo>
                  <a:cubicBezTo>
                    <a:pt x="14" y="2"/>
                    <a:pt x="8" y="0"/>
                    <a:pt x="8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7" y="27"/>
                    <a:pt x="18" y="30"/>
                  </a:cubicBezTo>
                  <a:cubicBezTo>
                    <a:pt x="22" y="32"/>
                    <a:pt x="26" y="33"/>
                    <a:pt x="31" y="34"/>
                  </a:cubicBezTo>
                  <a:cubicBezTo>
                    <a:pt x="34" y="35"/>
                    <a:pt x="36" y="36"/>
                    <a:pt x="39" y="37"/>
                  </a:cubicBezTo>
                  <a:cubicBezTo>
                    <a:pt x="41" y="37"/>
                    <a:pt x="44" y="38"/>
                    <a:pt x="46" y="38"/>
                  </a:cubicBezTo>
                  <a:cubicBezTo>
                    <a:pt x="50" y="40"/>
                    <a:pt x="55" y="41"/>
                    <a:pt x="60" y="43"/>
                  </a:cubicBezTo>
                  <a:cubicBezTo>
                    <a:pt x="61" y="43"/>
                    <a:pt x="61" y="43"/>
                    <a:pt x="62" y="43"/>
                  </a:cubicBezTo>
                  <a:cubicBezTo>
                    <a:pt x="68" y="45"/>
                    <a:pt x="75" y="47"/>
                    <a:pt x="82" y="50"/>
                  </a:cubicBezTo>
                  <a:cubicBezTo>
                    <a:pt x="87" y="51"/>
                    <a:pt x="92" y="53"/>
                    <a:pt x="98" y="55"/>
                  </a:cubicBezTo>
                  <a:cubicBezTo>
                    <a:pt x="99" y="55"/>
                    <a:pt x="101" y="56"/>
                    <a:pt x="103" y="56"/>
                  </a:cubicBezTo>
                  <a:cubicBezTo>
                    <a:pt x="110" y="58"/>
                    <a:pt x="117" y="61"/>
                    <a:pt x="124" y="63"/>
                  </a:cubicBezTo>
                  <a:cubicBezTo>
                    <a:pt x="131" y="65"/>
                    <a:pt x="138" y="68"/>
                    <a:pt x="145" y="70"/>
                  </a:cubicBezTo>
                  <a:cubicBezTo>
                    <a:pt x="152" y="72"/>
                    <a:pt x="158" y="74"/>
                    <a:pt x="164" y="76"/>
                  </a:cubicBezTo>
                  <a:cubicBezTo>
                    <a:pt x="164" y="77"/>
                    <a:pt x="165" y="77"/>
                    <a:pt x="166" y="77"/>
                  </a:cubicBezTo>
                  <a:cubicBezTo>
                    <a:pt x="174" y="80"/>
                    <a:pt x="182" y="83"/>
                    <a:pt x="187" y="84"/>
                  </a:cubicBezTo>
                  <a:cubicBezTo>
                    <a:pt x="191" y="86"/>
                    <a:pt x="194" y="87"/>
                    <a:pt x="194" y="87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199" y="60"/>
                    <a:pt x="193" y="58"/>
                  </a:cubicBezTo>
                  <a:cubicBezTo>
                    <a:pt x="188" y="56"/>
                    <a:pt x="181" y="54"/>
                    <a:pt x="173" y="5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157663" y="4740275"/>
              <a:ext cx="520700" cy="136525"/>
            </a:xfrm>
            <a:custGeom>
              <a:avLst/>
              <a:gdLst>
                <a:gd name="T0" fmla="*/ 174 w 205"/>
                <a:gd name="T1" fmla="*/ 24 h 54"/>
                <a:gd name="T2" fmla="*/ 164 w 205"/>
                <a:gd name="T3" fmla="*/ 22 h 54"/>
                <a:gd name="T4" fmla="*/ 142 w 205"/>
                <a:gd name="T5" fmla="*/ 19 h 54"/>
                <a:gd name="T6" fmla="*/ 120 w 205"/>
                <a:gd name="T7" fmla="*/ 16 h 54"/>
                <a:gd name="T8" fmla="*/ 104 w 205"/>
                <a:gd name="T9" fmla="*/ 13 h 54"/>
                <a:gd name="T10" fmla="*/ 98 w 205"/>
                <a:gd name="T11" fmla="*/ 12 h 54"/>
                <a:gd name="T12" fmla="*/ 76 w 205"/>
                <a:gd name="T13" fmla="*/ 9 h 54"/>
                <a:gd name="T14" fmla="*/ 54 w 205"/>
                <a:gd name="T15" fmla="*/ 6 h 54"/>
                <a:gd name="T16" fmla="*/ 35 w 205"/>
                <a:gd name="T17" fmla="*/ 4 h 54"/>
                <a:gd name="T18" fmla="*/ 33 w 205"/>
                <a:gd name="T19" fmla="*/ 4 h 54"/>
                <a:gd name="T20" fmla="*/ 10 w 205"/>
                <a:gd name="T21" fmla="*/ 1 h 54"/>
                <a:gd name="T22" fmla="*/ 3 w 205"/>
                <a:gd name="T23" fmla="*/ 0 h 54"/>
                <a:gd name="T24" fmla="*/ 0 w 205"/>
                <a:gd name="T25" fmla="*/ 24 h 54"/>
                <a:gd name="T26" fmla="*/ 5 w 205"/>
                <a:gd name="T27" fmla="*/ 25 h 54"/>
                <a:gd name="T28" fmla="*/ 27 w 205"/>
                <a:gd name="T29" fmla="*/ 28 h 54"/>
                <a:gd name="T30" fmla="*/ 32 w 205"/>
                <a:gd name="T31" fmla="*/ 28 h 54"/>
                <a:gd name="T32" fmla="*/ 49 w 205"/>
                <a:gd name="T33" fmla="*/ 30 h 54"/>
                <a:gd name="T34" fmla="*/ 71 w 205"/>
                <a:gd name="T35" fmla="*/ 33 h 54"/>
                <a:gd name="T36" fmla="*/ 93 w 205"/>
                <a:gd name="T37" fmla="*/ 37 h 54"/>
                <a:gd name="T38" fmla="*/ 101 w 205"/>
                <a:gd name="T39" fmla="*/ 38 h 54"/>
                <a:gd name="T40" fmla="*/ 115 w 205"/>
                <a:gd name="T41" fmla="*/ 40 h 54"/>
                <a:gd name="T42" fmla="*/ 136 w 205"/>
                <a:gd name="T43" fmla="*/ 43 h 54"/>
                <a:gd name="T44" fmla="*/ 158 w 205"/>
                <a:gd name="T45" fmla="*/ 47 h 54"/>
                <a:gd name="T46" fmla="*/ 170 w 205"/>
                <a:gd name="T47" fmla="*/ 49 h 54"/>
                <a:gd name="T48" fmla="*/ 180 w 205"/>
                <a:gd name="T49" fmla="*/ 51 h 54"/>
                <a:gd name="T50" fmla="*/ 201 w 205"/>
                <a:gd name="T51" fmla="*/ 54 h 54"/>
                <a:gd name="T52" fmla="*/ 205 w 205"/>
                <a:gd name="T53" fmla="*/ 29 h 54"/>
                <a:gd name="T54" fmla="*/ 186 w 205"/>
                <a:gd name="T55" fmla="*/ 26 h 54"/>
                <a:gd name="T56" fmla="*/ 174 w 205"/>
                <a:gd name="T57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5" h="54">
                  <a:moveTo>
                    <a:pt x="174" y="24"/>
                  </a:moveTo>
                  <a:cubicBezTo>
                    <a:pt x="171" y="23"/>
                    <a:pt x="167" y="23"/>
                    <a:pt x="164" y="22"/>
                  </a:cubicBezTo>
                  <a:cubicBezTo>
                    <a:pt x="157" y="21"/>
                    <a:pt x="150" y="20"/>
                    <a:pt x="142" y="19"/>
                  </a:cubicBezTo>
                  <a:cubicBezTo>
                    <a:pt x="135" y="18"/>
                    <a:pt x="128" y="17"/>
                    <a:pt x="120" y="16"/>
                  </a:cubicBezTo>
                  <a:cubicBezTo>
                    <a:pt x="115" y="15"/>
                    <a:pt x="110" y="14"/>
                    <a:pt x="104" y="13"/>
                  </a:cubicBezTo>
                  <a:cubicBezTo>
                    <a:pt x="102" y="13"/>
                    <a:pt x="100" y="13"/>
                    <a:pt x="98" y="12"/>
                  </a:cubicBezTo>
                  <a:cubicBezTo>
                    <a:pt x="91" y="11"/>
                    <a:pt x="84" y="10"/>
                    <a:pt x="76" y="9"/>
                  </a:cubicBezTo>
                  <a:cubicBezTo>
                    <a:pt x="69" y="8"/>
                    <a:pt x="61" y="7"/>
                    <a:pt x="54" y="6"/>
                  </a:cubicBezTo>
                  <a:cubicBezTo>
                    <a:pt x="47" y="6"/>
                    <a:pt x="41" y="5"/>
                    <a:pt x="35" y="4"/>
                  </a:cubicBezTo>
                  <a:cubicBezTo>
                    <a:pt x="34" y="4"/>
                    <a:pt x="33" y="4"/>
                    <a:pt x="33" y="4"/>
                  </a:cubicBezTo>
                  <a:cubicBezTo>
                    <a:pt x="23" y="3"/>
                    <a:pt x="16" y="2"/>
                    <a:pt x="10" y="1"/>
                  </a:cubicBezTo>
                  <a:cubicBezTo>
                    <a:pt x="6" y="0"/>
                    <a:pt x="3" y="0"/>
                    <a:pt x="3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2" y="25"/>
                    <a:pt x="5" y="25"/>
                  </a:cubicBezTo>
                  <a:cubicBezTo>
                    <a:pt x="9" y="25"/>
                    <a:pt x="17" y="26"/>
                    <a:pt x="27" y="28"/>
                  </a:cubicBezTo>
                  <a:cubicBezTo>
                    <a:pt x="28" y="28"/>
                    <a:pt x="30" y="28"/>
                    <a:pt x="32" y="28"/>
                  </a:cubicBezTo>
                  <a:cubicBezTo>
                    <a:pt x="37" y="29"/>
                    <a:pt x="43" y="30"/>
                    <a:pt x="49" y="30"/>
                  </a:cubicBezTo>
                  <a:cubicBezTo>
                    <a:pt x="56" y="31"/>
                    <a:pt x="63" y="32"/>
                    <a:pt x="71" y="33"/>
                  </a:cubicBezTo>
                  <a:cubicBezTo>
                    <a:pt x="78" y="34"/>
                    <a:pt x="85" y="35"/>
                    <a:pt x="93" y="37"/>
                  </a:cubicBezTo>
                  <a:cubicBezTo>
                    <a:pt x="95" y="37"/>
                    <a:pt x="98" y="37"/>
                    <a:pt x="101" y="38"/>
                  </a:cubicBezTo>
                  <a:cubicBezTo>
                    <a:pt x="105" y="38"/>
                    <a:pt x="110" y="39"/>
                    <a:pt x="115" y="40"/>
                  </a:cubicBezTo>
                  <a:cubicBezTo>
                    <a:pt x="122" y="41"/>
                    <a:pt x="129" y="42"/>
                    <a:pt x="136" y="43"/>
                  </a:cubicBezTo>
                  <a:cubicBezTo>
                    <a:pt x="144" y="44"/>
                    <a:pt x="151" y="46"/>
                    <a:pt x="158" y="47"/>
                  </a:cubicBezTo>
                  <a:cubicBezTo>
                    <a:pt x="162" y="47"/>
                    <a:pt x="166" y="48"/>
                    <a:pt x="170" y="49"/>
                  </a:cubicBezTo>
                  <a:cubicBezTo>
                    <a:pt x="173" y="49"/>
                    <a:pt x="177" y="50"/>
                    <a:pt x="180" y="51"/>
                  </a:cubicBezTo>
                  <a:cubicBezTo>
                    <a:pt x="193" y="53"/>
                    <a:pt x="201" y="54"/>
                    <a:pt x="201" y="54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29"/>
                    <a:pt x="198" y="28"/>
                    <a:pt x="186" y="26"/>
                  </a:cubicBezTo>
                  <a:cubicBezTo>
                    <a:pt x="182" y="25"/>
                    <a:pt x="178" y="25"/>
                    <a:pt x="174" y="2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3127375" y="4656138"/>
              <a:ext cx="520700" cy="93663"/>
            </a:xfrm>
            <a:custGeom>
              <a:avLst/>
              <a:gdLst>
                <a:gd name="T0" fmla="*/ 277 w 328"/>
                <a:gd name="T1" fmla="*/ 19 h 59"/>
                <a:gd name="T2" fmla="*/ 240 w 328"/>
                <a:gd name="T3" fmla="*/ 16 h 59"/>
                <a:gd name="T4" fmla="*/ 205 w 328"/>
                <a:gd name="T5" fmla="*/ 14 h 59"/>
                <a:gd name="T6" fmla="*/ 170 w 328"/>
                <a:gd name="T7" fmla="*/ 11 h 59"/>
                <a:gd name="T8" fmla="*/ 135 w 328"/>
                <a:gd name="T9" fmla="*/ 9 h 59"/>
                <a:gd name="T10" fmla="*/ 98 w 328"/>
                <a:gd name="T11" fmla="*/ 6 h 59"/>
                <a:gd name="T12" fmla="*/ 63 w 328"/>
                <a:gd name="T13" fmla="*/ 5 h 59"/>
                <a:gd name="T14" fmla="*/ 28 w 328"/>
                <a:gd name="T15" fmla="*/ 1 h 59"/>
                <a:gd name="T16" fmla="*/ 4 w 328"/>
                <a:gd name="T17" fmla="*/ 0 h 59"/>
                <a:gd name="T18" fmla="*/ 0 w 328"/>
                <a:gd name="T19" fmla="*/ 37 h 59"/>
                <a:gd name="T20" fmla="*/ 20 w 328"/>
                <a:gd name="T21" fmla="*/ 38 h 59"/>
                <a:gd name="T22" fmla="*/ 55 w 328"/>
                <a:gd name="T23" fmla="*/ 40 h 59"/>
                <a:gd name="T24" fmla="*/ 90 w 328"/>
                <a:gd name="T25" fmla="*/ 43 h 59"/>
                <a:gd name="T26" fmla="*/ 125 w 328"/>
                <a:gd name="T27" fmla="*/ 45 h 59"/>
                <a:gd name="T28" fmla="*/ 162 w 328"/>
                <a:gd name="T29" fmla="*/ 48 h 59"/>
                <a:gd name="T30" fmla="*/ 197 w 328"/>
                <a:gd name="T31" fmla="*/ 51 h 59"/>
                <a:gd name="T32" fmla="*/ 232 w 328"/>
                <a:gd name="T33" fmla="*/ 53 h 59"/>
                <a:gd name="T34" fmla="*/ 267 w 328"/>
                <a:gd name="T35" fmla="*/ 56 h 59"/>
                <a:gd name="T36" fmla="*/ 304 w 328"/>
                <a:gd name="T37" fmla="*/ 57 h 59"/>
                <a:gd name="T38" fmla="*/ 326 w 328"/>
                <a:gd name="T39" fmla="*/ 59 h 59"/>
                <a:gd name="T40" fmla="*/ 328 w 328"/>
                <a:gd name="T41" fmla="*/ 22 h 59"/>
                <a:gd name="T42" fmla="*/ 312 w 328"/>
                <a:gd name="T43" fmla="*/ 21 h 59"/>
                <a:gd name="T44" fmla="*/ 277 w 328"/>
                <a:gd name="T45" fmla="*/ 1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8" h="59">
                  <a:moveTo>
                    <a:pt x="277" y="19"/>
                  </a:moveTo>
                  <a:lnTo>
                    <a:pt x="240" y="16"/>
                  </a:lnTo>
                  <a:lnTo>
                    <a:pt x="205" y="14"/>
                  </a:lnTo>
                  <a:lnTo>
                    <a:pt x="170" y="11"/>
                  </a:lnTo>
                  <a:lnTo>
                    <a:pt x="135" y="9"/>
                  </a:lnTo>
                  <a:lnTo>
                    <a:pt x="98" y="6"/>
                  </a:lnTo>
                  <a:lnTo>
                    <a:pt x="63" y="5"/>
                  </a:lnTo>
                  <a:lnTo>
                    <a:pt x="28" y="1"/>
                  </a:lnTo>
                  <a:lnTo>
                    <a:pt x="4" y="0"/>
                  </a:lnTo>
                  <a:lnTo>
                    <a:pt x="0" y="37"/>
                  </a:lnTo>
                  <a:lnTo>
                    <a:pt x="20" y="38"/>
                  </a:lnTo>
                  <a:lnTo>
                    <a:pt x="55" y="40"/>
                  </a:lnTo>
                  <a:lnTo>
                    <a:pt x="90" y="43"/>
                  </a:lnTo>
                  <a:lnTo>
                    <a:pt x="125" y="45"/>
                  </a:lnTo>
                  <a:lnTo>
                    <a:pt x="162" y="48"/>
                  </a:lnTo>
                  <a:lnTo>
                    <a:pt x="197" y="51"/>
                  </a:lnTo>
                  <a:lnTo>
                    <a:pt x="232" y="53"/>
                  </a:lnTo>
                  <a:lnTo>
                    <a:pt x="267" y="56"/>
                  </a:lnTo>
                  <a:lnTo>
                    <a:pt x="304" y="57"/>
                  </a:lnTo>
                  <a:lnTo>
                    <a:pt x="326" y="59"/>
                  </a:lnTo>
                  <a:lnTo>
                    <a:pt x="328" y="22"/>
                  </a:lnTo>
                  <a:lnTo>
                    <a:pt x="312" y="21"/>
                  </a:lnTo>
                  <a:lnTo>
                    <a:pt x="27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2098675" y="4594225"/>
              <a:ext cx="519113" cy="82550"/>
            </a:xfrm>
            <a:custGeom>
              <a:avLst/>
              <a:gdLst>
                <a:gd name="T0" fmla="*/ 196 w 205"/>
                <a:gd name="T1" fmla="*/ 10 h 32"/>
                <a:gd name="T2" fmla="*/ 187 w 205"/>
                <a:gd name="T3" fmla="*/ 10 h 32"/>
                <a:gd name="T4" fmla="*/ 178 w 205"/>
                <a:gd name="T5" fmla="*/ 9 h 32"/>
                <a:gd name="T6" fmla="*/ 169 w 205"/>
                <a:gd name="T7" fmla="*/ 9 h 32"/>
                <a:gd name="T8" fmla="*/ 155 w 205"/>
                <a:gd name="T9" fmla="*/ 8 h 32"/>
                <a:gd name="T10" fmla="*/ 142 w 205"/>
                <a:gd name="T11" fmla="*/ 7 h 32"/>
                <a:gd name="T12" fmla="*/ 133 w 205"/>
                <a:gd name="T13" fmla="*/ 7 h 32"/>
                <a:gd name="T14" fmla="*/ 115 w 205"/>
                <a:gd name="T15" fmla="*/ 6 h 32"/>
                <a:gd name="T16" fmla="*/ 106 w 205"/>
                <a:gd name="T17" fmla="*/ 5 h 32"/>
                <a:gd name="T18" fmla="*/ 98 w 205"/>
                <a:gd name="T19" fmla="*/ 5 h 32"/>
                <a:gd name="T20" fmla="*/ 88 w 205"/>
                <a:gd name="T21" fmla="*/ 5 h 32"/>
                <a:gd name="T22" fmla="*/ 71 w 205"/>
                <a:gd name="T23" fmla="*/ 4 h 32"/>
                <a:gd name="T24" fmla="*/ 62 w 205"/>
                <a:gd name="T25" fmla="*/ 4 h 32"/>
                <a:gd name="T26" fmla="*/ 44 w 205"/>
                <a:gd name="T27" fmla="*/ 3 h 32"/>
                <a:gd name="T28" fmla="*/ 35 w 205"/>
                <a:gd name="T29" fmla="*/ 2 h 32"/>
                <a:gd name="T30" fmla="*/ 26 w 205"/>
                <a:gd name="T31" fmla="*/ 2 h 32"/>
                <a:gd name="T32" fmla="*/ 17 w 205"/>
                <a:gd name="T33" fmla="*/ 1 h 32"/>
                <a:gd name="T34" fmla="*/ 1 w 205"/>
                <a:gd name="T35" fmla="*/ 0 h 32"/>
                <a:gd name="T36" fmla="*/ 3 w 205"/>
                <a:gd name="T37" fmla="*/ 21 h 32"/>
                <a:gd name="T38" fmla="*/ 16 w 205"/>
                <a:gd name="T39" fmla="*/ 22 h 32"/>
                <a:gd name="T40" fmla="*/ 30 w 205"/>
                <a:gd name="T41" fmla="*/ 23 h 32"/>
                <a:gd name="T42" fmla="*/ 38 w 205"/>
                <a:gd name="T43" fmla="*/ 23 h 32"/>
                <a:gd name="T44" fmla="*/ 48 w 205"/>
                <a:gd name="T45" fmla="*/ 24 h 32"/>
                <a:gd name="T46" fmla="*/ 61 w 205"/>
                <a:gd name="T47" fmla="*/ 24 h 32"/>
                <a:gd name="T48" fmla="*/ 75 w 205"/>
                <a:gd name="T49" fmla="*/ 25 h 32"/>
                <a:gd name="T50" fmla="*/ 84 w 205"/>
                <a:gd name="T51" fmla="*/ 26 h 32"/>
                <a:gd name="T52" fmla="*/ 102 w 205"/>
                <a:gd name="T53" fmla="*/ 26 h 32"/>
                <a:gd name="T54" fmla="*/ 106 w 205"/>
                <a:gd name="T55" fmla="*/ 27 h 32"/>
                <a:gd name="T56" fmla="*/ 119 w 205"/>
                <a:gd name="T57" fmla="*/ 27 h 32"/>
                <a:gd name="T58" fmla="*/ 128 w 205"/>
                <a:gd name="T59" fmla="*/ 28 h 32"/>
                <a:gd name="T60" fmla="*/ 146 w 205"/>
                <a:gd name="T61" fmla="*/ 29 h 32"/>
                <a:gd name="T62" fmla="*/ 155 w 205"/>
                <a:gd name="T63" fmla="*/ 29 h 32"/>
                <a:gd name="T64" fmla="*/ 171 w 205"/>
                <a:gd name="T65" fmla="*/ 30 h 32"/>
                <a:gd name="T66" fmla="*/ 173 w 205"/>
                <a:gd name="T67" fmla="*/ 30 h 32"/>
                <a:gd name="T68" fmla="*/ 191 w 205"/>
                <a:gd name="T69" fmla="*/ 31 h 32"/>
                <a:gd name="T70" fmla="*/ 195 w 205"/>
                <a:gd name="T71" fmla="*/ 32 h 32"/>
                <a:gd name="T72" fmla="*/ 203 w 205"/>
                <a:gd name="T73" fmla="*/ 32 h 32"/>
                <a:gd name="T74" fmla="*/ 205 w 205"/>
                <a:gd name="T75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5" h="32">
                  <a:moveTo>
                    <a:pt x="200" y="11"/>
                  </a:moveTo>
                  <a:cubicBezTo>
                    <a:pt x="199" y="11"/>
                    <a:pt x="197" y="10"/>
                    <a:pt x="196" y="10"/>
                  </a:cubicBezTo>
                  <a:cubicBezTo>
                    <a:pt x="196" y="10"/>
                    <a:pt x="196" y="10"/>
                    <a:pt x="196" y="10"/>
                  </a:cubicBezTo>
                  <a:cubicBezTo>
                    <a:pt x="193" y="10"/>
                    <a:pt x="190" y="10"/>
                    <a:pt x="187" y="10"/>
                  </a:cubicBezTo>
                  <a:cubicBezTo>
                    <a:pt x="184" y="10"/>
                    <a:pt x="181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6" y="9"/>
                    <a:pt x="174" y="9"/>
                    <a:pt x="173" y="9"/>
                  </a:cubicBezTo>
                  <a:cubicBezTo>
                    <a:pt x="172" y="9"/>
                    <a:pt x="170" y="9"/>
                    <a:pt x="169" y="9"/>
                  </a:cubicBezTo>
                  <a:cubicBezTo>
                    <a:pt x="166" y="8"/>
                    <a:pt x="163" y="8"/>
                    <a:pt x="160" y="8"/>
                  </a:cubicBezTo>
                  <a:cubicBezTo>
                    <a:pt x="159" y="8"/>
                    <a:pt x="157" y="8"/>
                    <a:pt x="155" y="8"/>
                  </a:cubicBezTo>
                  <a:cubicBezTo>
                    <a:pt x="154" y="8"/>
                    <a:pt x="153" y="8"/>
                    <a:pt x="151" y="8"/>
                  </a:cubicBezTo>
                  <a:cubicBezTo>
                    <a:pt x="148" y="7"/>
                    <a:pt x="145" y="7"/>
                    <a:pt x="142" y="7"/>
                  </a:cubicBezTo>
                  <a:cubicBezTo>
                    <a:pt x="139" y="7"/>
                    <a:pt x="136" y="7"/>
                    <a:pt x="133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0" y="7"/>
                    <a:pt x="127" y="6"/>
                    <a:pt x="124" y="6"/>
                  </a:cubicBezTo>
                  <a:cubicBezTo>
                    <a:pt x="121" y="6"/>
                    <a:pt x="118" y="6"/>
                    <a:pt x="115" y="6"/>
                  </a:cubicBezTo>
                  <a:cubicBezTo>
                    <a:pt x="114" y="6"/>
                    <a:pt x="112" y="6"/>
                    <a:pt x="111" y="6"/>
                  </a:cubicBezTo>
                  <a:cubicBezTo>
                    <a:pt x="109" y="6"/>
                    <a:pt x="108" y="6"/>
                    <a:pt x="106" y="5"/>
                  </a:cubicBezTo>
                  <a:cubicBezTo>
                    <a:pt x="105" y="5"/>
                    <a:pt x="104" y="5"/>
                    <a:pt x="103" y="5"/>
                  </a:cubicBezTo>
                  <a:cubicBezTo>
                    <a:pt x="101" y="5"/>
                    <a:pt x="99" y="5"/>
                    <a:pt x="98" y="5"/>
                  </a:cubicBezTo>
                  <a:cubicBezTo>
                    <a:pt x="95" y="5"/>
                    <a:pt x="92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5" y="5"/>
                    <a:pt x="82" y="4"/>
                    <a:pt x="80" y="4"/>
                  </a:cubicBezTo>
                  <a:cubicBezTo>
                    <a:pt x="77" y="4"/>
                    <a:pt x="74" y="4"/>
                    <a:pt x="71" y="4"/>
                  </a:cubicBezTo>
                  <a:cubicBezTo>
                    <a:pt x="69" y="4"/>
                    <a:pt x="67" y="4"/>
                    <a:pt x="66" y="4"/>
                  </a:cubicBezTo>
                  <a:cubicBezTo>
                    <a:pt x="64" y="4"/>
                    <a:pt x="63" y="4"/>
                    <a:pt x="62" y="4"/>
                  </a:cubicBezTo>
                  <a:cubicBezTo>
                    <a:pt x="59" y="3"/>
                    <a:pt x="56" y="3"/>
                    <a:pt x="53" y="3"/>
                  </a:cubicBezTo>
                  <a:cubicBezTo>
                    <a:pt x="50" y="3"/>
                    <a:pt x="47" y="3"/>
                    <a:pt x="44" y="3"/>
                  </a:cubicBezTo>
                  <a:cubicBezTo>
                    <a:pt x="44" y="3"/>
                    <a:pt x="43" y="3"/>
                    <a:pt x="43" y="3"/>
                  </a:cubicBezTo>
                  <a:cubicBezTo>
                    <a:pt x="40" y="3"/>
                    <a:pt x="38" y="2"/>
                    <a:pt x="35" y="2"/>
                  </a:cubicBezTo>
                  <a:cubicBezTo>
                    <a:pt x="34" y="2"/>
                    <a:pt x="33" y="2"/>
                    <a:pt x="33" y="2"/>
                  </a:cubicBezTo>
                  <a:cubicBezTo>
                    <a:pt x="30" y="2"/>
                    <a:pt x="28" y="2"/>
                    <a:pt x="26" y="2"/>
                  </a:cubicBezTo>
                  <a:cubicBezTo>
                    <a:pt x="24" y="2"/>
                    <a:pt x="23" y="2"/>
                    <a:pt x="21" y="2"/>
                  </a:cubicBezTo>
                  <a:cubicBezTo>
                    <a:pt x="20" y="1"/>
                    <a:pt x="18" y="1"/>
                    <a:pt x="17" y="1"/>
                  </a:cubicBezTo>
                  <a:cubicBezTo>
                    <a:pt x="14" y="1"/>
                    <a:pt x="11" y="1"/>
                    <a:pt x="8" y="1"/>
                  </a:cubicBezTo>
                  <a:cubicBezTo>
                    <a:pt x="4" y="1"/>
                    <a:pt x="1" y="0"/>
                    <a:pt x="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" y="21"/>
                    <a:pt x="3" y="21"/>
                  </a:cubicBezTo>
                  <a:cubicBezTo>
                    <a:pt x="6" y="21"/>
                    <a:pt x="9" y="22"/>
                    <a:pt x="12" y="22"/>
                  </a:cubicBezTo>
                  <a:cubicBezTo>
                    <a:pt x="13" y="22"/>
                    <a:pt x="15" y="22"/>
                    <a:pt x="16" y="22"/>
                  </a:cubicBezTo>
                  <a:cubicBezTo>
                    <a:pt x="18" y="22"/>
                    <a:pt x="19" y="22"/>
                    <a:pt x="21" y="22"/>
                  </a:cubicBezTo>
                  <a:cubicBezTo>
                    <a:pt x="24" y="22"/>
                    <a:pt x="27" y="23"/>
                    <a:pt x="30" y="23"/>
                  </a:cubicBezTo>
                  <a:cubicBezTo>
                    <a:pt x="31" y="23"/>
                    <a:pt x="31" y="23"/>
                    <a:pt x="32" y="23"/>
                  </a:cubicBezTo>
                  <a:cubicBezTo>
                    <a:pt x="34" y="23"/>
                    <a:pt x="36" y="23"/>
                    <a:pt x="38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2" y="23"/>
                    <a:pt x="45" y="24"/>
                    <a:pt x="48" y="24"/>
                  </a:cubicBezTo>
                  <a:cubicBezTo>
                    <a:pt x="51" y="24"/>
                    <a:pt x="54" y="24"/>
                    <a:pt x="57" y="24"/>
                  </a:cubicBezTo>
                  <a:cubicBezTo>
                    <a:pt x="58" y="24"/>
                    <a:pt x="60" y="24"/>
                    <a:pt x="61" y="24"/>
                  </a:cubicBezTo>
                  <a:cubicBezTo>
                    <a:pt x="62" y="25"/>
                    <a:pt x="64" y="25"/>
                    <a:pt x="66" y="25"/>
                  </a:cubicBezTo>
                  <a:cubicBezTo>
                    <a:pt x="69" y="25"/>
                    <a:pt x="72" y="25"/>
                    <a:pt x="75" y="25"/>
                  </a:cubicBezTo>
                  <a:cubicBezTo>
                    <a:pt x="78" y="25"/>
                    <a:pt x="80" y="25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7" y="26"/>
                    <a:pt x="90" y="26"/>
                    <a:pt x="93" y="26"/>
                  </a:cubicBezTo>
                  <a:cubicBezTo>
                    <a:pt x="96" y="26"/>
                    <a:pt x="99" y="26"/>
                    <a:pt x="102" y="26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3" y="26"/>
                    <a:pt x="104" y="26"/>
                    <a:pt x="106" y="27"/>
                  </a:cubicBezTo>
                  <a:cubicBezTo>
                    <a:pt x="107" y="27"/>
                    <a:pt x="109" y="27"/>
                    <a:pt x="111" y="27"/>
                  </a:cubicBezTo>
                  <a:cubicBezTo>
                    <a:pt x="113" y="27"/>
                    <a:pt x="116" y="27"/>
                    <a:pt x="119" y="27"/>
                  </a:cubicBezTo>
                  <a:cubicBezTo>
                    <a:pt x="122" y="27"/>
                    <a:pt x="125" y="27"/>
                    <a:pt x="128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31" y="28"/>
                    <a:pt x="134" y="28"/>
                    <a:pt x="137" y="28"/>
                  </a:cubicBezTo>
                  <a:cubicBezTo>
                    <a:pt x="140" y="28"/>
                    <a:pt x="143" y="28"/>
                    <a:pt x="146" y="29"/>
                  </a:cubicBezTo>
                  <a:cubicBezTo>
                    <a:pt x="148" y="29"/>
                    <a:pt x="149" y="29"/>
                    <a:pt x="150" y="29"/>
                  </a:cubicBezTo>
                  <a:cubicBezTo>
                    <a:pt x="152" y="29"/>
                    <a:pt x="154" y="29"/>
                    <a:pt x="155" y="29"/>
                  </a:cubicBezTo>
                  <a:cubicBezTo>
                    <a:pt x="158" y="29"/>
                    <a:pt x="161" y="29"/>
                    <a:pt x="164" y="30"/>
                  </a:cubicBezTo>
                  <a:cubicBezTo>
                    <a:pt x="167" y="30"/>
                    <a:pt x="169" y="30"/>
                    <a:pt x="171" y="30"/>
                  </a:cubicBezTo>
                  <a:cubicBezTo>
                    <a:pt x="172" y="30"/>
                    <a:pt x="172" y="30"/>
                    <a:pt x="173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6" y="30"/>
                    <a:pt x="179" y="31"/>
                    <a:pt x="182" y="31"/>
                  </a:cubicBezTo>
                  <a:cubicBezTo>
                    <a:pt x="185" y="31"/>
                    <a:pt x="188" y="31"/>
                    <a:pt x="191" y="31"/>
                  </a:cubicBezTo>
                  <a:cubicBezTo>
                    <a:pt x="192" y="32"/>
                    <a:pt x="193" y="32"/>
                    <a:pt x="194" y="32"/>
                  </a:cubicBezTo>
                  <a:cubicBezTo>
                    <a:pt x="194" y="32"/>
                    <a:pt x="195" y="32"/>
                    <a:pt x="195" y="32"/>
                  </a:cubicBezTo>
                  <a:cubicBezTo>
                    <a:pt x="197" y="32"/>
                    <a:pt x="198" y="32"/>
                    <a:pt x="200" y="32"/>
                  </a:cubicBezTo>
                  <a:cubicBezTo>
                    <a:pt x="202" y="32"/>
                    <a:pt x="203" y="32"/>
                    <a:pt x="203" y="32"/>
                  </a:cubicBez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3" y="11"/>
                    <a:pt x="200" y="1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84138" y="1643063"/>
              <a:ext cx="165100" cy="34925"/>
            </a:xfrm>
            <a:custGeom>
              <a:avLst/>
              <a:gdLst>
                <a:gd name="T0" fmla="*/ 65 w 65"/>
                <a:gd name="T1" fmla="*/ 2 h 14"/>
                <a:gd name="T2" fmla="*/ 56 w 65"/>
                <a:gd name="T3" fmla="*/ 2 h 14"/>
                <a:gd name="T4" fmla="*/ 48 w 65"/>
                <a:gd name="T5" fmla="*/ 2 h 14"/>
                <a:gd name="T6" fmla="*/ 47 w 65"/>
                <a:gd name="T7" fmla="*/ 1 h 14"/>
                <a:gd name="T8" fmla="*/ 38 w 65"/>
                <a:gd name="T9" fmla="*/ 1 h 14"/>
                <a:gd name="T10" fmla="*/ 29 w 65"/>
                <a:gd name="T11" fmla="*/ 1 h 14"/>
                <a:gd name="T12" fmla="*/ 26 w 65"/>
                <a:gd name="T13" fmla="*/ 1 h 14"/>
                <a:gd name="T14" fmla="*/ 20 w 65"/>
                <a:gd name="T15" fmla="*/ 1 h 14"/>
                <a:gd name="T16" fmla="*/ 11 w 65"/>
                <a:gd name="T17" fmla="*/ 1 h 14"/>
                <a:gd name="T18" fmla="*/ 3 w 65"/>
                <a:gd name="T19" fmla="*/ 1 h 14"/>
                <a:gd name="T20" fmla="*/ 2 w 65"/>
                <a:gd name="T21" fmla="*/ 0 h 14"/>
                <a:gd name="T22" fmla="*/ 0 w 65"/>
                <a:gd name="T23" fmla="*/ 0 h 14"/>
                <a:gd name="T24" fmla="*/ 1 w 65"/>
                <a:gd name="T25" fmla="*/ 4 h 14"/>
                <a:gd name="T26" fmla="*/ 1 w 65"/>
                <a:gd name="T27" fmla="*/ 9 h 14"/>
                <a:gd name="T28" fmla="*/ 2 w 65"/>
                <a:gd name="T29" fmla="*/ 12 h 14"/>
                <a:gd name="T30" fmla="*/ 8 w 65"/>
                <a:gd name="T31" fmla="*/ 12 h 14"/>
                <a:gd name="T32" fmla="*/ 17 w 65"/>
                <a:gd name="T33" fmla="*/ 13 h 14"/>
                <a:gd name="T34" fmla="*/ 23 w 65"/>
                <a:gd name="T35" fmla="*/ 13 h 14"/>
                <a:gd name="T36" fmla="*/ 26 w 65"/>
                <a:gd name="T37" fmla="*/ 13 h 14"/>
                <a:gd name="T38" fmla="*/ 35 w 65"/>
                <a:gd name="T39" fmla="*/ 13 h 14"/>
                <a:gd name="T40" fmla="*/ 44 w 65"/>
                <a:gd name="T41" fmla="*/ 13 h 14"/>
                <a:gd name="T42" fmla="*/ 46 w 65"/>
                <a:gd name="T43" fmla="*/ 13 h 14"/>
                <a:gd name="T44" fmla="*/ 53 w 65"/>
                <a:gd name="T45" fmla="*/ 13 h 14"/>
                <a:gd name="T46" fmla="*/ 62 w 65"/>
                <a:gd name="T47" fmla="*/ 14 h 14"/>
                <a:gd name="T48" fmla="*/ 65 w 65"/>
                <a:gd name="T49" fmla="*/ 14 h 14"/>
                <a:gd name="T50" fmla="*/ 65 w 65"/>
                <a:gd name="T51" fmla="*/ 2 h 14"/>
                <a:gd name="T52" fmla="*/ 65 w 65"/>
                <a:gd name="T53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" h="14">
                  <a:moveTo>
                    <a:pt x="65" y="2"/>
                  </a:moveTo>
                  <a:cubicBezTo>
                    <a:pt x="62" y="2"/>
                    <a:pt x="59" y="2"/>
                    <a:pt x="56" y="2"/>
                  </a:cubicBezTo>
                  <a:cubicBezTo>
                    <a:pt x="53" y="2"/>
                    <a:pt x="51" y="2"/>
                    <a:pt x="48" y="2"/>
                  </a:cubicBezTo>
                  <a:cubicBezTo>
                    <a:pt x="48" y="1"/>
                    <a:pt x="47" y="1"/>
                    <a:pt x="47" y="1"/>
                  </a:cubicBezTo>
                  <a:cubicBezTo>
                    <a:pt x="44" y="1"/>
                    <a:pt x="41" y="1"/>
                    <a:pt x="38" y="1"/>
                  </a:cubicBezTo>
                  <a:cubicBezTo>
                    <a:pt x="35" y="1"/>
                    <a:pt x="32" y="1"/>
                    <a:pt x="29" y="1"/>
                  </a:cubicBezTo>
                  <a:cubicBezTo>
                    <a:pt x="28" y="1"/>
                    <a:pt x="27" y="1"/>
                    <a:pt x="26" y="1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7" y="1"/>
                    <a:pt x="14" y="1"/>
                    <a:pt x="11" y="1"/>
                  </a:cubicBezTo>
                  <a:cubicBezTo>
                    <a:pt x="8" y="1"/>
                    <a:pt x="6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1" y="10"/>
                    <a:pt x="1" y="11"/>
                    <a:pt x="2" y="12"/>
                  </a:cubicBezTo>
                  <a:cubicBezTo>
                    <a:pt x="4" y="12"/>
                    <a:pt x="6" y="12"/>
                    <a:pt x="8" y="12"/>
                  </a:cubicBezTo>
                  <a:cubicBezTo>
                    <a:pt x="11" y="12"/>
                    <a:pt x="14" y="12"/>
                    <a:pt x="17" y="13"/>
                  </a:cubicBezTo>
                  <a:cubicBezTo>
                    <a:pt x="19" y="13"/>
                    <a:pt x="21" y="13"/>
                    <a:pt x="23" y="13"/>
                  </a:cubicBezTo>
                  <a:cubicBezTo>
                    <a:pt x="24" y="13"/>
                    <a:pt x="25" y="13"/>
                    <a:pt x="26" y="13"/>
                  </a:cubicBezTo>
                  <a:cubicBezTo>
                    <a:pt x="29" y="13"/>
                    <a:pt x="32" y="13"/>
                    <a:pt x="35" y="13"/>
                  </a:cubicBezTo>
                  <a:cubicBezTo>
                    <a:pt x="38" y="13"/>
                    <a:pt x="41" y="13"/>
                    <a:pt x="44" y="13"/>
                  </a:cubicBezTo>
                  <a:cubicBezTo>
                    <a:pt x="44" y="13"/>
                    <a:pt x="45" y="13"/>
                    <a:pt x="46" y="13"/>
                  </a:cubicBezTo>
                  <a:cubicBezTo>
                    <a:pt x="48" y="13"/>
                    <a:pt x="50" y="13"/>
                    <a:pt x="53" y="13"/>
                  </a:cubicBezTo>
                  <a:cubicBezTo>
                    <a:pt x="56" y="14"/>
                    <a:pt x="59" y="14"/>
                    <a:pt x="62" y="14"/>
                  </a:cubicBezTo>
                  <a:cubicBezTo>
                    <a:pt x="63" y="14"/>
                    <a:pt x="64" y="14"/>
                    <a:pt x="65" y="14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2"/>
                    <a:pt x="65" y="2"/>
                    <a:pt x="65" y="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3673475" y="2201863"/>
              <a:ext cx="109538" cy="204788"/>
            </a:xfrm>
            <a:custGeom>
              <a:avLst/>
              <a:gdLst>
                <a:gd name="T0" fmla="*/ 43 w 43"/>
                <a:gd name="T1" fmla="*/ 81 h 81"/>
                <a:gd name="T2" fmla="*/ 24 w 43"/>
                <a:gd name="T3" fmla="*/ 31 h 81"/>
                <a:gd name="T4" fmla="*/ 0 w 43"/>
                <a:gd name="T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81">
                  <a:moveTo>
                    <a:pt x="43" y="81"/>
                  </a:moveTo>
                  <a:cubicBezTo>
                    <a:pt x="39" y="63"/>
                    <a:pt x="32" y="47"/>
                    <a:pt x="24" y="31"/>
                  </a:cubicBezTo>
                  <a:cubicBezTo>
                    <a:pt x="18" y="20"/>
                    <a:pt x="8" y="10"/>
                    <a:pt x="0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962223" y="114301"/>
            <a:ext cx="1237829" cy="1774815"/>
            <a:chOff x="6285507" y="4056652"/>
            <a:chExt cx="1361612" cy="1952296"/>
          </a:xfrm>
        </p:grpSpPr>
        <p:grpSp>
          <p:nvGrpSpPr>
            <p:cNvPr id="65" name="Group 64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800" kern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72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66" name="TextBox 65"/>
            <p:cNvSpPr txBox="1"/>
            <p:nvPr/>
          </p:nvSpPr>
          <p:spPr>
            <a:xfrm>
              <a:off x="6371735" y="4617641"/>
              <a:ext cx="1189156" cy="3046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2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441932" y="3394146"/>
            <a:ext cx="1513737" cy="2235504"/>
            <a:chOff x="5808789" y="2272281"/>
            <a:chExt cx="1993536" cy="2858355"/>
          </a:xfrm>
        </p:grpSpPr>
        <p:sp>
          <p:nvSpPr>
            <p:cNvPr id="78" name="Rectangle 77"/>
            <p:cNvSpPr/>
            <p:nvPr/>
          </p:nvSpPr>
          <p:spPr>
            <a:xfrm>
              <a:off x="6718887" y="4188899"/>
              <a:ext cx="191914" cy="941737"/>
            </a:xfrm>
            <a:prstGeom prst="rect">
              <a:avLst/>
            </a:prstGeom>
            <a:gradFill>
              <a:gsLst>
                <a:gs pos="0">
                  <a:sysClr val="windowText" lastClr="000000">
                    <a:lumMod val="75000"/>
                    <a:lumOff val="25000"/>
                    <a:shade val="30000"/>
                    <a:satMod val="115000"/>
                  </a:sysClr>
                </a:gs>
                <a:gs pos="50000">
                  <a:sysClr val="window" lastClr="FFFFFF"/>
                </a:gs>
                <a:gs pos="100000">
                  <a:sysClr val="windowText" lastClr="000000">
                    <a:lumMod val="75000"/>
                    <a:lumOff val="25000"/>
                    <a:shade val="100000"/>
                    <a:satMod val="115000"/>
                  </a:sysClr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prstClr val="white"/>
                </a:solidFill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5808789" y="2272281"/>
              <a:ext cx="1993536" cy="1989348"/>
              <a:chOff x="8140701" y="1890712"/>
              <a:chExt cx="1511300" cy="1508125"/>
            </a:xfrm>
          </p:grpSpPr>
          <p:sp>
            <p:nvSpPr>
              <p:cNvPr id="80" name="Freeform 25"/>
              <p:cNvSpPr>
                <a:spLocks/>
              </p:cNvSpPr>
              <p:nvPr/>
            </p:nvSpPr>
            <p:spPr bwMode="auto">
              <a:xfrm>
                <a:off x="8140701" y="1890712"/>
                <a:ext cx="1511300" cy="1508125"/>
              </a:xfrm>
              <a:custGeom>
                <a:avLst/>
                <a:gdLst>
                  <a:gd name="T0" fmla="*/ 385 w 402"/>
                  <a:gd name="T1" fmla="*/ 171 h 401"/>
                  <a:gd name="T2" fmla="*/ 385 w 402"/>
                  <a:gd name="T3" fmla="*/ 231 h 401"/>
                  <a:gd name="T4" fmla="*/ 231 w 402"/>
                  <a:gd name="T5" fmla="*/ 385 h 401"/>
                  <a:gd name="T6" fmla="*/ 171 w 402"/>
                  <a:gd name="T7" fmla="*/ 385 h 401"/>
                  <a:gd name="T8" fmla="*/ 17 w 402"/>
                  <a:gd name="T9" fmla="*/ 231 h 401"/>
                  <a:gd name="T10" fmla="*/ 17 w 402"/>
                  <a:gd name="T11" fmla="*/ 171 h 401"/>
                  <a:gd name="T12" fmla="*/ 171 w 402"/>
                  <a:gd name="T13" fmla="*/ 17 h 401"/>
                  <a:gd name="T14" fmla="*/ 231 w 402"/>
                  <a:gd name="T15" fmla="*/ 17 h 401"/>
                  <a:gd name="T16" fmla="*/ 385 w 402"/>
                  <a:gd name="T17" fmla="*/ 171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2" h="401">
                    <a:moveTo>
                      <a:pt x="385" y="171"/>
                    </a:moveTo>
                    <a:cubicBezTo>
                      <a:pt x="402" y="187"/>
                      <a:pt x="402" y="214"/>
                      <a:pt x="385" y="231"/>
                    </a:cubicBezTo>
                    <a:cubicBezTo>
                      <a:pt x="231" y="385"/>
                      <a:pt x="231" y="385"/>
                      <a:pt x="231" y="385"/>
                    </a:cubicBezTo>
                    <a:cubicBezTo>
                      <a:pt x="214" y="401"/>
                      <a:pt x="187" y="401"/>
                      <a:pt x="171" y="385"/>
                    </a:cubicBezTo>
                    <a:cubicBezTo>
                      <a:pt x="17" y="231"/>
                      <a:pt x="17" y="231"/>
                      <a:pt x="17" y="231"/>
                    </a:cubicBezTo>
                    <a:cubicBezTo>
                      <a:pt x="0" y="214"/>
                      <a:pt x="0" y="187"/>
                      <a:pt x="17" y="171"/>
                    </a:cubicBezTo>
                    <a:cubicBezTo>
                      <a:pt x="171" y="17"/>
                      <a:pt x="171" y="17"/>
                      <a:pt x="171" y="17"/>
                    </a:cubicBezTo>
                    <a:cubicBezTo>
                      <a:pt x="187" y="0"/>
                      <a:pt x="214" y="0"/>
                      <a:pt x="231" y="17"/>
                    </a:cubicBezTo>
                    <a:lnTo>
                      <a:pt x="385" y="171"/>
                    </a:lnTo>
                    <a:close/>
                  </a:path>
                </a:pathLst>
              </a:custGeom>
              <a:solidFill>
                <a:srgbClr val="F1C96C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sz="18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6"/>
              <p:cNvSpPr>
                <a:spLocks noEditPoints="1"/>
              </p:cNvSpPr>
              <p:nvPr/>
            </p:nvSpPr>
            <p:spPr bwMode="auto">
              <a:xfrm>
                <a:off x="8283576" y="2033588"/>
                <a:ext cx="1225550" cy="1227138"/>
              </a:xfrm>
              <a:custGeom>
                <a:avLst/>
                <a:gdLst>
                  <a:gd name="T0" fmla="*/ 323 w 326"/>
                  <a:gd name="T1" fmla="*/ 157 h 326"/>
                  <a:gd name="T2" fmla="*/ 169 w 326"/>
                  <a:gd name="T3" fmla="*/ 2 h 326"/>
                  <a:gd name="T4" fmla="*/ 163 w 326"/>
                  <a:gd name="T5" fmla="*/ 0 h 326"/>
                  <a:gd name="T6" fmla="*/ 157 w 326"/>
                  <a:gd name="T7" fmla="*/ 2 h 326"/>
                  <a:gd name="T8" fmla="*/ 3 w 326"/>
                  <a:gd name="T9" fmla="*/ 157 h 326"/>
                  <a:gd name="T10" fmla="*/ 0 w 326"/>
                  <a:gd name="T11" fmla="*/ 163 h 326"/>
                  <a:gd name="T12" fmla="*/ 3 w 326"/>
                  <a:gd name="T13" fmla="*/ 169 h 326"/>
                  <a:gd name="T14" fmla="*/ 157 w 326"/>
                  <a:gd name="T15" fmla="*/ 323 h 326"/>
                  <a:gd name="T16" fmla="*/ 163 w 326"/>
                  <a:gd name="T17" fmla="*/ 326 h 326"/>
                  <a:gd name="T18" fmla="*/ 169 w 326"/>
                  <a:gd name="T19" fmla="*/ 323 h 326"/>
                  <a:gd name="T20" fmla="*/ 323 w 326"/>
                  <a:gd name="T21" fmla="*/ 169 h 326"/>
                  <a:gd name="T22" fmla="*/ 326 w 326"/>
                  <a:gd name="T23" fmla="*/ 163 h 326"/>
                  <a:gd name="T24" fmla="*/ 323 w 326"/>
                  <a:gd name="T25" fmla="*/ 157 h 326"/>
                  <a:gd name="T26" fmla="*/ 306 w 326"/>
                  <a:gd name="T27" fmla="*/ 168 h 326"/>
                  <a:gd name="T28" fmla="*/ 168 w 326"/>
                  <a:gd name="T29" fmla="*/ 306 h 326"/>
                  <a:gd name="T30" fmla="*/ 163 w 326"/>
                  <a:gd name="T31" fmla="*/ 308 h 326"/>
                  <a:gd name="T32" fmla="*/ 157 w 326"/>
                  <a:gd name="T33" fmla="*/ 306 h 326"/>
                  <a:gd name="T34" fmla="*/ 20 w 326"/>
                  <a:gd name="T35" fmla="*/ 168 h 326"/>
                  <a:gd name="T36" fmla="*/ 17 w 326"/>
                  <a:gd name="T37" fmla="*/ 163 h 326"/>
                  <a:gd name="T38" fmla="*/ 20 w 326"/>
                  <a:gd name="T39" fmla="*/ 157 h 326"/>
                  <a:gd name="T40" fmla="*/ 157 w 326"/>
                  <a:gd name="T41" fmla="*/ 19 h 326"/>
                  <a:gd name="T42" fmla="*/ 163 w 326"/>
                  <a:gd name="T43" fmla="*/ 17 h 326"/>
                  <a:gd name="T44" fmla="*/ 168 w 326"/>
                  <a:gd name="T45" fmla="*/ 19 h 326"/>
                  <a:gd name="T46" fmla="*/ 306 w 326"/>
                  <a:gd name="T47" fmla="*/ 157 h 326"/>
                  <a:gd name="T48" fmla="*/ 309 w 326"/>
                  <a:gd name="T49" fmla="*/ 163 h 326"/>
                  <a:gd name="T50" fmla="*/ 306 w 326"/>
                  <a:gd name="T51" fmla="*/ 168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6" h="326">
                    <a:moveTo>
                      <a:pt x="323" y="157"/>
                    </a:moveTo>
                    <a:cubicBezTo>
                      <a:pt x="169" y="2"/>
                      <a:pt x="169" y="2"/>
                      <a:pt x="169" y="2"/>
                    </a:cubicBezTo>
                    <a:cubicBezTo>
                      <a:pt x="167" y="0"/>
                      <a:pt x="164" y="0"/>
                      <a:pt x="163" y="0"/>
                    </a:cubicBezTo>
                    <a:cubicBezTo>
                      <a:pt x="162" y="0"/>
                      <a:pt x="159" y="0"/>
                      <a:pt x="157" y="2"/>
                    </a:cubicBezTo>
                    <a:cubicBezTo>
                      <a:pt x="3" y="157"/>
                      <a:pt x="3" y="157"/>
                      <a:pt x="3" y="157"/>
                    </a:cubicBezTo>
                    <a:cubicBezTo>
                      <a:pt x="1" y="158"/>
                      <a:pt x="0" y="160"/>
                      <a:pt x="0" y="163"/>
                    </a:cubicBezTo>
                    <a:cubicBezTo>
                      <a:pt x="0" y="165"/>
                      <a:pt x="1" y="167"/>
                      <a:pt x="3" y="169"/>
                    </a:cubicBezTo>
                    <a:cubicBezTo>
                      <a:pt x="157" y="323"/>
                      <a:pt x="157" y="323"/>
                      <a:pt x="157" y="323"/>
                    </a:cubicBezTo>
                    <a:cubicBezTo>
                      <a:pt x="159" y="325"/>
                      <a:pt x="162" y="326"/>
                      <a:pt x="163" y="326"/>
                    </a:cubicBezTo>
                    <a:cubicBezTo>
                      <a:pt x="164" y="326"/>
                      <a:pt x="167" y="325"/>
                      <a:pt x="169" y="323"/>
                    </a:cubicBezTo>
                    <a:cubicBezTo>
                      <a:pt x="323" y="169"/>
                      <a:pt x="323" y="169"/>
                      <a:pt x="323" y="169"/>
                    </a:cubicBezTo>
                    <a:cubicBezTo>
                      <a:pt x="325" y="167"/>
                      <a:pt x="326" y="164"/>
                      <a:pt x="326" y="163"/>
                    </a:cubicBezTo>
                    <a:cubicBezTo>
                      <a:pt x="326" y="161"/>
                      <a:pt x="325" y="159"/>
                      <a:pt x="323" y="157"/>
                    </a:cubicBezTo>
                    <a:close/>
                    <a:moveTo>
                      <a:pt x="306" y="168"/>
                    </a:moveTo>
                    <a:cubicBezTo>
                      <a:pt x="168" y="306"/>
                      <a:pt x="168" y="306"/>
                      <a:pt x="168" y="306"/>
                    </a:cubicBezTo>
                    <a:cubicBezTo>
                      <a:pt x="167" y="308"/>
                      <a:pt x="164" y="308"/>
                      <a:pt x="163" y="308"/>
                    </a:cubicBezTo>
                    <a:cubicBezTo>
                      <a:pt x="162" y="308"/>
                      <a:pt x="159" y="308"/>
                      <a:pt x="157" y="306"/>
                    </a:cubicBezTo>
                    <a:cubicBezTo>
                      <a:pt x="20" y="168"/>
                      <a:pt x="20" y="168"/>
                      <a:pt x="20" y="168"/>
                    </a:cubicBezTo>
                    <a:cubicBezTo>
                      <a:pt x="18" y="167"/>
                      <a:pt x="17" y="165"/>
                      <a:pt x="17" y="163"/>
                    </a:cubicBezTo>
                    <a:cubicBezTo>
                      <a:pt x="17" y="161"/>
                      <a:pt x="18" y="159"/>
                      <a:pt x="20" y="157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59" y="17"/>
                      <a:pt x="162" y="17"/>
                      <a:pt x="163" y="17"/>
                    </a:cubicBezTo>
                    <a:cubicBezTo>
                      <a:pt x="164" y="17"/>
                      <a:pt x="167" y="17"/>
                      <a:pt x="168" y="19"/>
                    </a:cubicBezTo>
                    <a:cubicBezTo>
                      <a:pt x="306" y="157"/>
                      <a:pt x="306" y="157"/>
                      <a:pt x="306" y="157"/>
                    </a:cubicBezTo>
                    <a:cubicBezTo>
                      <a:pt x="308" y="159"/>
                      <a:pt x="309" y="161"/>
                      <a:pt x="309" y="163"/>
                    </a:cubicBezTo>
                    <a:cubicBezTo>
                      <a:pt x="309" y="164"/>
                      <a:pt x="308" y="166"/>
                      <a:pt x="306" y="168"/>
                    </a:cubicBezTo>
                    <a:close/>
                  </a:path>
                </a:pathLst>
              </a:custGeom>
              <a:solidFill>
                <a:sysClr val="windowText" lastClr="000000">
                  <a:lumMod val="85000"/>
                  <a:lumOff val="1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sz="1800" kern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4253990" y="1945040"/>
            <a:ext cx="1361612" cy="1952297"/>
            <a:chOff x="5808789" y="2272281"/>
            <a:chExt cx="1993536" cy="2858355"/>
          </a:xfrm>
        </p:grpSpPr>
        <p:sp>
          <p:nvSpPr>
            <p:cNvPr id="85" name="Rectangle 84"/>
            <p:cNvSpPr/>
            <p:nvPr/>
          </p:nvSpPr>
          <p:spPr>
            <a:xfrm>
              <a:off x="6718887" y="4188899"/>
              <a:ext cx="191914" cy="941737"/>
            </a:xfrm>
            <a:prstGeom prst="rect">
              <a:avLst/>
            </a:prstGeom>
            <a:gradFill>
              <a:gsLst>
                <a:gs pos="0">
                  <a:sysClr val="windowText" lastClr="000000">
                    <a:lumMod val="75000"/>
                    <a:lumOff val="25000"/>
                    <a:shade val="30000"/>
                    <a:satMod val="115000"/>
                  </a:sysClr>
                </a:gs>
                <a:gs pos="50000">
                  <a:sysClr val="window" lastClr="FFFFFF"/>
                </a:gs>
                <a:gs pos="100000">
                  <a:sysClr val="windowText" lastClr="000000">
                    <a:lumMod val="75000"/>
                    <a:lumOff val="25000"/>
                    <a:shade val="100000"/>
                    <a:satMod val="115000"/>
                  </a:sysClr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prstClr val="white"/>
                </a:solidFill>
              </a:endParaRP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5808789" y="2272281"/>
              <a:ext cx="1993536" cy="1989348"/>
              <a:chOff x="8140701" y="1890712"/>
              <a:chExt cx="1511300" cy="1508125"/>
            </a:xfrm>
          </p:grpSpPr>
          <p:sp>
            <p:nvSpPr>
              <p:cNvPr id="87" name="Freeform 25"/>
              <p:cNvSpPr>
                <a:spLocks/>
              </p:cNvSpPr>
              <p:nvPr/>
            </p:nvSpPr>
            <p:spPr bwMode="auto">
              <a:xfrm>
                <a:off x="8140701" y="1890712"/>
                <a:ext cx="1511300" cy="1508125"/>
              </a:xfrm>
              <a:custGeom>
                <a:avLst/>
                <a:gdLst>
                  <a:gd name="T0" fmla="*/ 385 w 402"/>
                  <a:gd name="T1" fmla="*/ 171 h 401"/>
                  <a:gd name="T2" fmla="*/ 385 w 402"/>
                  <a:gd name="T3" fmla="*/ 231 h 401"/>
                  <a:gd name="T4" fmla="*/ 231 w 402"/>
                  <a:gd name="T5" fmla="*/ 385 h 401"/>
                  <a:gd name="T6" fmla="*/ 171 w 402"/>
                  <a:gd name="T7" fmla="*/ 385 h 401"/>
                  <a:gd name="T8" fmla="*/ 17 w 402"/>
                  <a:gd name="T9" fmla="*/ 231 h 401"/>
                  <a:gd name="T10" fmla="*/ 17 w 402"/>
                  <a:gd name="T11" fmla="*/ 171 h 401"/>
                  <a:gd name="T12" fmla="*/ 171 w 402"/>
                  <a:gd name="T13" fmla="*/ 17 h 401"/>
                  <a:gd name="T14" fmla="*/ 231 w 402"/>
                  <a:gd name="T15" fmla="*/ 17 h 401"/>
                  <a:gd name="T16" fmla="*/ 385 w 402"/>
                  <a:gd name="T17" fmla="*/ 171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2" h="401">
                    <a:moveTo>
                      <a:pt x="385" y="171"/>
                    </a:moveTo>
                    <a:cubicBezTo>
                      <a:pt x="402" y="187"/>
                      <a:pt x="402" y="214"/>
                      <a:pt x="385" y="231"/>
                    </a:cubicBezTo>
                    <a:cubicBezTo>
                      <a:pt x="231" y="385"/>
                      <a:pt x="231" y="385"/>
                      <a:pt x="231" y="385"/>
                    </a:cubicBezTo>
                    <a:cubicBezTo>
                      <a:pt x="214" y="401"/>
                      <a:pt x="187" y="401"/>
                      <a:pt x="171" y="385"/>
                    </a:cubicBezTo>
                    <a:cubicBezTo>
                      <a:pt x="17" y="231"/>
                      <a:pt x="17" y="231"/>
                      <a:pt x="17" y="231"/>
                    </a:cubicBezTo>
                    <a:cubicBezTo>
                      <a:pt x="0" y="214"/>
                      <a:pt x="0" y="187"/>
                      <a:pt x="17" y="171"/>
                    </a:cubicBezTo>
                    <a:cubicBezTo>
                      <a:pt x="171" y="17"/>
                      <a:pt x="171" y="17"/>
                      <a:pt x="171" y="17"/>
                    </a:cubicBezTo>
                    <a:cubicBezTo>
                      <a:pt x="187" y="0"/>
                      <a:pt x="214" y="0"/>
                      <a:pt x="231" y="17"/>
                    </a:cubicBezTo>
                    <a:lnTo>
                      <a:pt x="385" y="171"/>
                    </a:lnTo>
                    <a:close/>
                  </a:path>
                </a:pathLst>
              </a:custGeom>
              <a:solidFill>
                <a:srgbClr val="F1C96C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sz="18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6"/>
              <p:cNvSpPr>
                <a:spLocks noEditPoints="1"/>
              </p:cNvSpPr>
              <p:nvPr/>
            </p:nvSpPr>
            <p:spPr bwMode="auto">
              <a:xfrm>
                <a:off x="8283576" y="2033588"/>
                <a:ext cx="1225550" cy="1227138"/>
              </a:xfrm>
              <a:custGeom>
                <a:avLst/>
                <a:gdLst>
                  <a:gd name="T0" fmla="*/ 323 w 326"/>
                  <a:gd name="T1" fmla="*/ 157 h 326"/>
                  <a:gd name="T2" fmla="*/ 169 w 326"/>
                  <a:gd name="T3" fmla="*/ 2 h 326"/>
                  <a:gd name="T4" fmla="*/ 163 w 326"/>
                  <a:gd name="T5" fmla="*/ 0 h 326"/>
                  <a:gd name="T6" fmla="*/ 157 w 326"/>
                  <a:gd name="T7" fmla="*/ 2 h 326"/>
                  <a:gd name="T8" fmla="*/ 3 w 326"/>
                  <a:gd name="T9" fmla="*/ 157 h 326"/>
                  <a:gd name="T10" fmla="*/ 0 w 326"/>
                  <a:gd name="T11" fmla="*/ 163 h 326"/>
                  <a:gd name="T12" fmla="*/ 3 w 326"/>
                  <a:gd name="T13" fmla="*/ 169 h 326"/>
                  <a:gd name="T14" fmla="*/ 157 w 326"/>
                  <a:gd name="T15" fmla="*/ 323 h 326"/>
                  <a:gd name="T16" fmla="*/ 163 w 326"/>
                  <a:gd name="T17" fmla="*/ 326 h 326"/>
                  <a:gd name="T18" fmla="*/ 169 w 326"/>
                  <a:gd name="T19" fmla="*/ 323 h 326"/>
                  <a:gd name="T20" fmla="*/ 323 w 326"/>
                  <a:gd name="T21" fmla="*/ 169 h 326"/>
                  <a:gd name="T22" fmla="*/ 326 w 326"/>
                  <a:gd name="T23" fmla="*/ 163 h 326"/>
                  <a:gd name="T24" fmla="*/ 323 w 326"/>
                  <a:gd name="T25" fmla="*/ 157 h 326"/>
                  <a:gd name="T26" fmla="*/ 306 w 326"/>
                  <a:gd name="T27" fmla="*/ 168 h 326"/>
                  <a:gd name="T28" fmla="*/ 168 w 326"/>
                  <a:gd name="T29" fmla="*/ 306 h 326"/>
                  <a:gd name="T30" fmla="*/ 163 w 326"/>
                  <a:gd name="T31" fmla="*/ 308 h 326"/>
                  <a:gd name="T32" fmla="*/ 157 w 326"/>
                  <a:gd name="T33" fmla="*/ 306 h 326"/>
                  <a:gd name="T34" fmla="*/ 20 w 326"/>
                  <a:gd name="T35" fmla="*/ 168 h 326"/>
                  <a:gd name="T36" fmla="*/ 17 w 326"/>
                  <a:gd name="T37" fmla="*/ 163 h 326"/>
                  <a:gd name="T38" fmla="*/ 20 w 326"/>
                  <a:gd name="T39" fmla="*/ 157 h 326"/>
                  <a:gd name="T40" fmla="*/ 157 w 326"/>
                  <a:gd name="T41" fmla="*/ 19 h 326"/>
                  <a:gd name="T42" fmla="*/ 163 w 326"/>
                  <a:gd name="T43" fmla="*/ 17 h 326"/>
                  <a:gd name="T44" fmla="*/ 168 w 326"/>
                  <a:gd name="T45" fmla="*/ 19 h 326"/>
                  <a:gd name="T46" fmla="*/ 306 w 326"/>
                  <a:gd name="T47" fmla="*/ 157 h 326"/>
                  <a:gd name="T48" fmla="*/ 309 w 326"/>
                  <a:gd name="T49" fmla="*/ 163 h 326"/>
                  <a:gd name="T50" fmla="*/ 306 w 326"/>
                  <a:gd name="T51" fmla="*/ 168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6" h="326">
                    <a:moveTo>
                      <a:pt x="323" y="157"/>
                    </a:moveTo>
                    <a:cubicBezTo>
                      <a:pt x="169" y="2"/>
                      <a:pt x="169" y="2"/>
                      <a:pt x="169" y="2"/>
                    </a:cubicBezTo>
                    <a:cubicBezTo>
                      <a:pt x="167" y="0"/>
                      <a:pt x="164" y="0"/>
                      <a:pt x="163" y="0"/>
                    </a:cubicBezTo>
                    <a:cubicBezTo>
                      <a:pt x="162" y="0"/>
                      <a:pt x="159" y="0"/>
                      <a:pt x="157" y="2"/>
                    </a:cubicBezTo>
                    <a:cubicBezTo>
                      <a:pt x="3" y="157"/>
                      <a:pt x="3" y="157"/>
                      <a:pt x="3" y="157"/>
                    </a:cubicBezTo>
                    <a:cubicBezTo>
                      <a:pt x="1" y="158"/>
                      <a:pt x="0" y="160"/>
                      <a:pt x="0" y="163"/>
                    </a:cubicBezTo>
                    <a:cubicBezTo>
                      <a:pt x="0" y="165"/>
                      <a:pt x="1" y="167"/>
                      <a:pt x="3" y="169"/>
                    </a:cubicBezTo>
                    <a:cubicBezTo>
                      <a:pt x="157" y="323"/>
                      <a:pt x="157" y="323"/>
                      <a:pt x="157" y="323"/>
                    </a:cubicBezTo>
                    <a:cubicBezTo>
                      <a:pt x="159" y="325"/>
                      <a:pt x="162" y="326"/>
                      <a:pt x="163" y="326"/>
                    </a:cubicBezTo>
                    <a:cubicBezTo>
                      <a:pt x="164" y="326"/>
                      <a:pt x="167" y="325"/>
                      <a:pt x="169" y="323"/>
                    </a:cubicBezTo>
                    <a:cubicBezTo>
                      <a:pt x="323" y="169"/>
                      <a:pt x="323" y="169"/>
                      <a:pt x="323" y="169"/>
                    </a:cubicBezTo>
                    <a:cubicBezTo>
                      <a:pt x="325" y="167"/>
                      <a:pt x="326" y="164"/>
                      <a:pt x="326" y="163"/>
                    </a:cubicBezTo>
                    <a:cubicBezTo>
                      <a:pt x="326" y="161"/>
                      <a:pt x="325" y="159"/>
                      <a:pt x="323" y="157"/>
                    </a:cubicBezTo>
                    <a:close/>
                    <a:moveTo>
                      <a:pt x="306" y="168"/>
                    </a:moveTo>
                    <a:cubicBezTo>
                      <a:pt x="168" y="306"/>
                      <a:pt x="168" y="306"/>
                      <a:pt x="168" y="306"/>
                    </a:cubicBezTo>
                    <a:cubicBezTo>
                      <a:pt x="167" y="308"/>
                      <a:pt x="164" y="308"/>
                      <a:pt x="163" y="308"/>
                    </a:cubicBezTo>
                    <a:cubicBezTo>
                      <a:pt x="162" y="308"/>
                      <a:pt x="159" y="308"/>
                      <a:pt x="157" y="306"/>
                    </a:cubicBezTo>
                    <a:cubicBezTo>
                      <a:pt x="20" y="168"/>
                      <a:pt x="20" y="168"/>
                      <a:pt x="20" y="168"/>
                    </a:cubicBezTo>
                    <a:cubicBezTo>
                      <a:pt x="18" y="167"/>
                      <a:pt x="17" y="165"/>
                      <a:pt x="17" y="163"/>
                    </a:cubicBezTo>
                    <a:cubicBezTo>
                      <a:pt x="17" y="161"/>
                      <a:pt x="18" y="159"/>
                      <a:pt x="20" y="157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59" y="17"/>
                      <a:pt x="162" y="17"/>
                      <a:pt x="163" y="17"/>
                    </a:cubicBezTo>
                    <a:cubicBezTo>
                      <a:pt x="164" y="17"/>
                      <a:pt x="167" y="17"/>
                      <a:pt x="168" y="19"/>
                    </a:cubicBezTo>
                    <a:cubicBezTo>
                      <a:pt x="306" y="157"/>
                      <a:pt x="306" y="157"/>
                      <a:pt x="306" y="157"/>
                    </a:cubicBezTo>
                    <a:cubicBezTo>
                      <a:pt x="308" y="159"/>
                      <a:pt x="309" y="161"/>
                      <a:pt x="309" y="163"/>
                    </a:cubicBezTo>
                    <a:cubicBezTo>
                      <a:pt x="309" y="164"/>
                      <a:pt x="308" y="166"/>
                      <a:pt x="306" y="168"/>
                    </a:cubicBezTo>
                    <a:close/>
                  </a:path>
                </a:pathLst>
              </a:custGeom>
              <a:solidFill>
                <a:sysClr val="windowText" lastClr="000000">
                  <a:lumMod val="85000"/>
                  <a:lumOff val="1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sz="1800" kern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394821" y="2896116"/>
            <a:ext cx="1519830" cy="2217087"/>
            <a:chOff x="5808789" y="2272281"/>
            <a:chExt cx="1993536" cy="2858355"/>
          </a:xfrm>
        </p:grpSpPr>
        <p:sp>
          <p:nvSpPr>
            <p:cNvPr id="92" name="Rectangle 91"/>
            <p:cNvSpPr/>
            <p:nvPr/>
          </p:nvSpPr>
          <p:spPr>
            <a:xfrm>
              <a:off x="6718887" y="4188899"/>
              <a:ext cx="191914" cy="941737"/>
            </a:xfrm>
            <a:prstGeom prst="rect">
              <a:avLst/>
            </a:prstGeom>
            <a:gradFill>
              <a:gsLst>
                <a:gs pos="0">
                  <a:sysClr val="windowText" lastClr="000000">
                    <a:lumMod val="75000"/>
                    <a:lumOff val="25000"/>
                    <a:shade val="30000"/>
                    <a:satMod val="115000"/>
                  </a:sysClr>
                </a:gs>
                <a:gs pos="50000">
                  <a:sysClr val="window" lastClr="FFFFFF"/>
                </a:gs>
                <a:gs pos="100000">
                  <a:sysClr val="windowText" lastClr="000000">
                    <a:lumMod val="75000"/>
                    <a:lumOff val="25000"/>
                    <a:shade val="100000"/>
                    <a:satMod val="115000"/>
                  </a:sysClr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prstClr val="white"/>
                </a:solidFill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5808789" y="2272281"/>
              <a:ext cx="1993536" cy="1989348"/>
              <a:chOff x="8140701" y="1890712"/>
              <a:chExt cx="1511300" cy="1508125"/>
            </a:xfrm>
          </p:grpSpPr>
          <p:sp>
            <p:nvSpPr>
              <p:cNvPr id="94" name="Freeform 25"/>
              <p:cNvSpPr>
                <a:spLocks/>
              </p:cNvSpPr>
              <p:nvPr/>
            </p:nvSpPr>
            <p:spPr bwMode="auto">
              <a:xfrm>
                <a:off x="8140701" y="1890712"/>
                <a:ext cx="1511300" cy="1508125"/>
              </a:xfrm>
              <a:custGeom>
                <a:avLst/>
                <a:gdLst>
                  <a:gd name="T0" fmla="*/ 385 w 402"/>
                  <a:gd name="T1" fmla="*/ 171 h 401"/>
                  <a:gd name="T2" fmla="*/ 385 w 402"/>
                  <a:gd name="T3" fmla="*/ 231 h 401"/>
                  <a:gd name="T4" fmla="*/ 231 w 402"/>
                  <a:gd name="T5" fmla="*/ 385 h 401"/>
                  <a:gd name="T6" fmla="*/ 171 w 402"/>
                  <a:gd name="T7" fmla="*/ 385 h 401"/>
                  <a:gd name="T8" fmla="*/ 17 w 402"/>
                  <a:gd name="T9" fmla="*/ 231 h 401"/>
                  <a:gd name="T10" fmla="*/ 17 w 402"/>
                  <a:gd name="T11" fmla="*/ 171 h 401"/>
                  <a:gd name="T12" fmla="*/ 171 w 402"/>
                  <a:gd name="T13" fmla="*/ 17 h 401"/>
                  <a:gd name="T14" fmla="*/ 231 w 402"/>
                  <a:gd name="T15" fmla="*/ 17 h 401"/>
                  <a:gd name="T16" fmla="*/ 385 w 402"/>
                  <a:gd name="T17" fmla="*/ 171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2" h="401">
                    <a:moveTo>
                      <a:pt x="385" y="171"/>
                    </a:moveTo>
                    <a:cubicBezTo>
                      <a:pt x="402" y="187"/>
                      <a:pt x="402" y="214"/>
                      <a:pt x="385" y="231"/>
                    </a:cubicBezTo>
                    <a:cubicBezTo>
                      <a:pt x="231" y="385"/>
                      <a:pt x="231" y="385"/>
                      <a:pt x="231" y="385"/>
                    </a:cubicBezTo>
                    <a:cubicBezTo>
                      <a:pt x="214" y="401"/>
                      <a:pt x="187" y="401"/>
                      <a:pt x="171" y="385"/>
                    </a:cubicBezTo>
                    <a:cubicBezTo>
                      <a:pt x="17" y="231"/>
                      <a:pt x="17" y="231"/>
                      <a:pt x="17" y="231"/>
                    </a:cubicBezTo>
                    <a:cubicBezTo>
                      <a:pt x="0" y="214"/>
                      <a:pt x="0" y="187"/>
                      <a:pt x="17" y="171"/>
                    </a:cubicBezTo>
                    <a:cubicBezTo>
                      <a:pt x="171" y="17"/>
                      <a:pt x="171" y="17"/>
                      <a:pt x="171" y="17"/>
                    </a:cubicBezTo>
                    <a:cubicBezTo>
                      <a:pt x="187" y="0"/>
                      <a:pt x="214" y="0"/>
                      <a:pt x="231" y="17"/>
                    </a:cubicBezTo>
                    <a:lnTo>
                      <a:pt x="385" y="171"/>
                    </a:lnTo>
                    <a:close/>
                  </a:path>
                </a:pathLst>
              </a:custGeom>
              <a:solidFill>
                <a:srgbClr val="F1C96C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sz="18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26"/>
              <p:cNvSpPr>
                <a:spLocks noEditPoints="1"/>
              </p:cNvSpPr>
              <p:nvPr/>
            </p:nvSpPr>
            <p:spPr bwMode="auto">
              <a:xfrm>
                <a:off x="8283576" y="2033588"/>
                <a:ext cx="1225550" cy="1227138"/>
              </a:xfrm>
              <a:custGeom>
                <a:avLst/>
                <a:gdLst>
                  <a:gd name="T0" fmla="*/ 323 w 326"/>
                  <a:gd name="T1" fmla="*/ 157 h 326"/>
                  <a:gd name="T2" fmla="*/ 169 w 326"/>
                  <a:gd name="T3" fmla="*/ 2 h 326"/>
                  <a:gd name="T4" fmla="*/ 163 w 326"/>
                  <a:gd name="T5" fmla="*/ 0 h 326"/>
                  <a:gd name="T6" fmla="*/ 157 w 326"/>
                  <a:gd name="T7" fmla="*/ 2 h 326"/>
                  <a:gd name="T8" fmla="*/ 3 w 326"/>
                  <a:gd name="T9" fmla="*/ 157 h 326"/>
                  <a:gd name="T10" fmla="*/ 0 w 326"/>
                  <a:gd name="T11" fmla="*/ 163 h 326"/>
                  <a:gd name="T12" fmla="*/ 3 w 326"/>
                  <a:gd name="T13" fmla="*/ 169 h 326"/>
                  <a:gd name="T14" fmla="*/ 157 w 326"/>
                  <a:gd name="T15" fmla="*/ 323 h 326"/>
                  <a:gd name="T16" fmla="*/ 163 w 326"/>
                  <a:gd name="T17" fmla="*/ 326 h 326"/>
                  <a:gd name="T18" fmla="*/ 169 w 326"/>
                  <a:gd name="T19" fmla="*/ 323 h 326"/>
                  <a:gd name="T20" fmla="*/ 323 w 326"/>
                  <a:gd name="T21" fmla="*/ 169 h 326"/>
                  <a:gd name="T22" fmla="*/ 326 w 326"/>
                  <a:gd name="T23" fmla="*/ 163 h 326"/>
                  <a:gd name="T24" fmla="*/ 323 w 326"/>
                  <a:gd name="T25" fmla="*/ 157 h 326"/>
                  <a:gd name="T26" fmla="*/ 306 w 326"/>
                  <a:gd name="T27" fmla="*/ 168 h 326"/>
                  <a:gd name="T28" fmla="*/ 168 w 326"/>
                  <a:gd name="T29" fmla="*/ 306 h 326"/>
                  <a:gd name="T30" fmla="*/ 163 w 326"/>
                  <a:gd name="T31" fmla="*/ 308 h 326"/>
                  <a:gd name="T32" fmla="*/ 157 w 326"/>
                  <a:gd name="T33" fmla="*/ 306 h 326"/>
                  <a:gd name="T34" fmla="*/ 20 w 326"/>
                  <a:gd name="T35" fmla="*/ 168 h 326"/>
                  <a:gd name="T36" fmla="*/ 17 w 326"/>
                  <a:gd name="T37" fmla="*/ 163 h 326"/>
                  <a:gd name="T38" fmla="*/ 20 w 326"/>
                  <a:gd name="T39" fmla="*/ 157 h 326"/>
                  <a:gd name="T40" fmla="*/ 157 w 326"/>
                  <a:gd name="T41" fmla="*/ 19 h 326"/>
                  <a:gd name="T42" fmla="*/ 163 w 326"/>
                  <a:gd name="T43" fmla="*/ 17 h 326"/>
                  <a:gd name="T44" fmla="*/ 168 w 326"/>
                  <a:gd name="T45" fmla="*/ 19 h 326"/>
                  <a:gd name="T46" fmla="*/ 306 w 326"/>
                  <a:gd name="T47" fmla="*/ 157 h 326"/>
                  <a:gd name="T48" fmla="*/ 309 w 326"/>
                  <a:gd name="T49" fmla="*/ 163 h 326"/>
                  <a:gd name="T50" fmla="*/ 306 w 326"/>
                  <a:gd name="T51" fmla="*/ 168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6" h="326">
                    <a:moveTo>
                      <a:pt x="323" y="157"/>
                    </a:moveTo>
                    <a:cubicBezTo>
                      <a:pt x="169" y="2"/>
                      <a:pt x="169" y="2"/>
                      <a:pt x="169" y="2"/>
                    </a:cubicBezTo>
                    <a:cubicBezTo>
                      <a:pt x="167" y="0"/>
                      <a:pt x="164" y="0"/>
                      <a:pt x="163" y="0"/>
                    </a:cubicBezTo>
                    <a:cubicBezTo>
                      <a:pt x="162" y="0"/>
                      <a:pt x="159" y="0"/>
                      <a:pt x="157" y="2"/>
                    </a:cubicBezTo>
                    <a:cubicBezTo>
                      <a:pt x="3" y="157"/>
                      <a:pt x="3" y="157"/>
                      <a:pt x="3" y="157"/>
                    </a:cubicBezTo>
                    <a:cubicBezTo>
                      <a:pt x="1" y="158"/>
                      <a:pt x="0" y="160"/>
                      <a:pt x="0" y="163"/>
                    </a:cubicBezTo>
                    <a:cubicBezTo>
                      <a:pt x="0" y="165"/>
                      <a:pt x="1" y="167"/>
                      <a:pt x="3" y="169"/>
                    </a:cubicBezTo>
                    <a:cubicBezTo>
                      <a:pt x="157" y="323"/>
                      <a:pt x="157" y="323"/>
                      <a:pt x="157" y="323"/>
                    </a:cubicBezTo>
                    <a:cubicBezTo>
                      <a:pt x="159" y="325"/>
                      <a:pt x="162" y="326"/>
                      <a:pt x="163" y="326"/>
                    </a:cubicBezTo>
                    <a:cubicBezTo>
                      <a:pt x="164" y="326"/>
                      <a:pt x="167" y="325"/>
                      <a:pt x="169" y="323"/>
                    </a:cubicBezTo>
                    <a:cubicBezTo>
                      <a:pt x="323" y="169"/>
                      <a:pt x="323" y="169"/>
                      <a:pt x="323" y="169"/>
                    </a:cubicBezTo>
                    <a:cubicBezTo>
                      <a:pt x="325" y="167"/>
                      <a:pt x="326" y="164"/>
                      <a:pt x="326" y="163"/>
                    </a:cubicBezTo>
                    <a:cubicBezTo>
                      <a:pt x="326" y="161"/>
                      <a:pt x="325" y="159"/>
                      <a:pt x="323" y="157"/>
                    </a:cubicBezTo>
                    <a:close/>
                    <a:moveTo>
                      <a:pt x="306" y="168"/>
                    </a:moveTo>
                    <a:cubicBezTo>
                      <a:pt x="168" y="306"/>
                      <a:pt x="168" y="306"/>
                      <a:pt x="168" y="306"/>
                    </a:cubicBezTo>
                    <a:cubicBezTo>
                      <a:pt x="167" y="308"/>
                      <a:pt x="164" y="308"/>
                      <a:pt x="163" y="308"/>
                    </a:cubicBezTo>
                    <a:cubicBezTo>
                      <a:pt x="162" y="308"/>
                      <a:pt x="159" y="308"/>
                      <a:pt x="157" y="306"/>
                    </a:cubicBezTo>
                    <a:cubicBezTo>
                      <a:pt x="20" y="168"/>
                      <a:pt x="20" y="168"/>
                      <a:pt x="20" y="168"/>
                    </a:cubicBezTo>
                    <a:cubicBezTo>
                      <a:pt x="18" y="167"/>
                      <a:pt x="17" y="165"/>
                      <a:pt x="17" y="163"/>
                    </a:cubicBezTo>
                    <a:cubicBezTo>
                      <a:pt x="17" y="161"/>
                      <a:pt x="18" y="159"/>
                      <a:pt x="20" y="157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59" y="17"/>
                      <a:pt x="162" y="17"/>
                      <a:pt x="163" y="17"/>
                    </a:cubicBezTo>
                    <a:cubicBezTo>
                      <a:pt x="164" y="17"/>
                      <a:pt x="167" y="17"/>
                      <a:pt x="168" y="19"/>
                    </a:cubicBezTo>
                    <a:cubicBezTo>
                      <a:pt x="306" y="157"/>
                      <a:pt x="306" y="157"/>
                      <a:pt x="306" y="157"/>
                    </a:cubicBezTo>
                    <a:cubicBezTo>
                      <a:pt x="308" y="159"/>
                      <a:pt x="309" y="161"/>
                      <a:pt x="309" y="163"/>
                    </a:cubicBezTo>
                    <a:cubicBezTo>
                      <a:pt x="309" y="164"/>
                      <a:pt x="308" y="166"/>
                      <a:pt x="306" y="168"/>
                    </a:cubicBezTo>
                    <a:close/>
                  </a:path>
                </a:pathLst>
              </a:custGeom>
              <a:solidFill>
                <a:sysClr val="windowText" lastClr="000000">
                  <a:lumMod val="85000"/>
                  <a:lumOff val="1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sz="1800" kern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292744" y="5183207"/>
            <a:ext cx="4013490" cy="725985"/>
            <a:chOff x="4027695" y="1669969"/>
            <a:chExt cx="1722603" cy="725985"/>
          </a:xfrm>
        </p:grpSpPr>
        <p:sp>
          <p:nvSpPr>
            <p:cNvPr id="57" name="TextBox 56"/>
            <p:cNvSpPr txBox="1"/>
            <p:nvPr/>
          </p:nvSpPr>
          <p:spPr>
            <a:xfrm>
              <a:off x="4027695" y="2057400"/>
              <a:ext cx="17086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/>
                <a:t>Williams </a:t>
              </a:r>
              <a:r>
                <a:rPr lang="en-US" sz="1600" dirty="0">
                  <a:sym typeface="Wingdings" pitchFamily="2" charset="2"/>
                </a:rPr>
                <a:t> </a:t>
              </a:r>
              <a:r>
                <a:rPr lang="en-US" sz="1600" dirty="0"/>
                <a:t>6%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1992 – 1997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617744" y="2214816"/>
            <a:ext cx="4013490" cy="725985"/>
            <a:chOff x="4027695" y="1669969"/>
            <a:chExt cx="1722603" cy="725985"/>
          </a:xfrm>
        </p:grpSpPr>
        <p:sp>
          <p:nvSpPr>
            <p:cNvPr id="60" name="TextBox 59"/>
            <p:cNvSpPr txBox="1"/>
            <p:nvPr/>
          </p:nvSpPr>
          <p:spPr>
            <a:xfrm>
              <a:off x="4027695" y="2057400"/>
              <a:ext cx="17086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/>
                <a:t>Ferrari </a:t>
              </a:r>
              <a:r>
                <a:rPr lang="en-US" sz="1600" dirty="0">
                  <a:sym typeface="Wingdings" pitchFamily="2" charset="2"/>
                </a:rPr>
                <a:t> </a:t>
              </a:r>
              <a:r>
                <a:rPr lang="en-US" sz="1600" dirty="0"/>
                <a:t>20%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000" b="1" dirty="0"/>
                <a:t>1999 – 2004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052069" y="6033793"/>
            <a:ext cx="2234670" cy="725985"/>
            <a:chOff x="4027695" y="1669969"/>
            <a:chExt cx="1722603" cy="725985"/>
          </a:xfrm>
        </p:grpSpPr>
        <p:sp>
          <p:nvSpPr>
            <p:cNvPr id="63" name="TextBox 62"/>
            <p:cNvSpPr txBox="1"/>
            <p:nvPr/>
          </p:nvSpPr>
          <p:spPr>
            <a:xfrm>
              <a:off x="4027695" y="2057400"/>
              <a:ext cx="172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/>
                <a:t>Mercedes </a:t>
              </a:r>
              <a:r>
                <a:rPr lang="en-US" sz="1600" dirty="0">
                  <a:sym typeface="Wingdings" pitchFamily="2" charset="2"/>
                </a:rPr>
                <a:t> 50</a:t>
              </a:r>
              <a:r>
                <a:rPr lang="en-US" sz="1600" dirty="0"/>
                <a:t>%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000" b="1" dirty="0"/>
                <a:t>2014 – 2019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372392" y="333252"/>
            <a:ext cx="4013490" cy="725985"/>
            <a:chOff x="4027695" y="1669969"/>
            <a:chExt cx="1722603" cy="725985"/>
          </a:xfrm>
        </p:grpSpPr>
        <p:sp>
          <p:nvSpPr>
            <p:cNvPr id="69" name="TextBox 68"/>
            <p:cNvSpPr txBox="1"/>
            <p:nvPr/>
          </p:nvSpPr>
          <p:spPr>
            <a:xfrm>
              <a:off x="4027696" y="2057400"/>
              <a:ext cx="17086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/>
                <a:t>McLaren </a:t>
              </a:r>
              <a:r>
                <a:rPr lang="en-US" sz="1600" dirty="0">
                  <a:sym typeface="Wingdings" pitchFamily="2" charset="2"/>
                </a:rPr>
                <a:t> </a:t>
              </a:r>
              <a:r>
                <a:rPr lang="en-US" sz="1600" dirty="0"/>
                <a:t>13%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000" b="1" dirty="0"/>
                <a:t>1984 – 1991</a:t>
              </a:r>
            </a:p>
          </p:txBody>
        </p:sp>
      </p:grpSp>
      <p:pic>
        <p:nvPicPr>
          <p:cNvPr id="6" name="Picture 5" descr="A picture containing ax, tool&#10;&#10;Description automatically generated">
            <a:extLst>
              <a:ext uri="{FF2B5EF4-FFF2-40B4-BE49-F238E27FC236}">
                <a16:creationId xmlns:a16="http://schemas.microsoft.com/office/drawing/2014/main" id="{2917750F-5CD4-CEF3-D17D-811385F96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4000" y1="52000" x2="64000" y2="52000"/>
                        <a14:foregroundMark x1="68889" y1="37778" x2="68889" y2="37778"/>
                        <a14:foregroundMark x1="49778" y1="37778" x2="49778" y2="37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4601" y="469645"/>
            <a:ext cx="625442" cy="625442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extLst>
              <a:ext uri="{FF2B5EF4-FFF2-40B4-BE49-F238E27FC236}">
                <a16:creationId xmlns:a16="http://schemas.microsoft.com/office/drawing/2014/main" id="{32A267BB-6A6E-8E73-8632-0DF9378E5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4889" y1="53333" x2="44889" y2="53333"/>
                        <a14:foregroundMark x1="41778" y1="68000" x2="41778" y2="68000"/>
                        <a14:foregroundMark x1="39111" y1="44000" x2="39111" y2="44000"/>
                        <a14:backgroundMark x1="30222" y1="44000" x2="30222" y2="44000"/>
                        <a14:backgroundMark x1="29333" y1="42667" x2="29333" y2="42667"/>
                        <a14:backgroundMark x1="29333" y1="44000" x2="40000" y2="35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9857" y="2339977"/>
            <a:ext cx="602776" cy="602776"/>
          </a:xfrm>
          <a:prstGeom prst="rect">
            <a:avLst/>
          </a:prstGeom>
        </p:spPr>
      </p:pic>
      <p:pic>
        <p:nvPicPr>
          <p:cNvPr id="34" name="Graphic 33" descr="Race Car with solid fill">
            <a:extLst>
              <a:ext uri="{FF2B5EF4-FFF2-40B4-BE49-F238E27FC236}">
                <a16:creationId xmlns:a16="http://schemas.microsoft.com/office/drawing/2014/main" id="{FA538D83-A775-8669-B81B-213ACB88A6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727" y="3271810"/>
            <a:ext cx="754101" cy="754101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id="{F3C316E9-BBE5-7FD1-4B19-B61227764B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8879" y="3557206"/>
            <a:ext cx="1105596" cy="110559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282CBC64-C389-2D51-06A4-C5E55CF69CCB}"/>
              </a:ext>
            </a:extLst>
          </p:cNvPr>
          <p:cNvGrpSpPr/>
          <p:nvPr/>
        </p:nvGrpSpPr>
        <p:grpSpPr>
          <a:xfrm>
            <a:off x="4395667" y="4500215"/>
            <a:ext cx="1513737" cy="2235504"/>
            <a:chOff x="5808789" y="2272281"/>
            <a:chExt cx="1993536" cy="285835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2CA3C67-7CCD-7A32-068A-0358F51BEB4D}"/>
                </a:ext>
              </a:extLst>
            </p:cNvPr>
            <p:cNvSpPr/>
            <p:nvPr/>
          </p:nvSpPr>
          <p:spPr>
            <a:xfrm>
              <a:off x="6718887" y="4188899"/>
              <a:ext cx="191914" cy="941737"/>
            </a:xfrm>
            <a:prstGeom prst="rect">
              <a:avLst/>
            </a:prstGeom>
            <a:gradFill>
              <a:gsLst>
                <a:gs pos="0">
                  <a:sysClr val="windowText" lastClr="000000">
                    <a:lumMod val="75000"/>
                    <a:lumOff val="25000"/>
                    <a:shade val="30000"/>
                    <a:satMod val="115000"/>
                  </a:sysClr>
                </a:gs>
                <a:gs pos="50000">
                  <a:sysClr val="window" lastClr="FFFFFF"/>
                </a:gs>
                <a:gs pos="100000">
                  <a:sysClr val="windowText" lastClr="000000">
                    <a:lumMod val="75000"/>
                    <a:lumOff val="25000"/>
                    <a:shade val="100000"/>
                    <a:satMod val="115000"/>
                  </a:sysClr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prstClr val="white"/>
                </a:solidFill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DDD0EEA-C34C-1CCA-1246-FCDDC077A4FC}"/>
                </a:ext>
              </a:extLst>
            </p:cNvPr>
            <p:cNvGrpSpPr/>
            <p:nvPr/>
          </p:nvGrpSpPr>
          <p:grpSpPr>
            <a:xfrm>
              <a:off x="5808789" y="2272281"/>
              <a:ext cx="1993536" cy="1989348"/>
              <a:chOff x="8140701" y="1890712"/>
              <a:chExt cx="1511300" cy="1508125"/>
            </a:xfrm>
          </p:grpSpPr>
          <p:sp>
            <p:nvSpPr>
              <p:cNvPr id="99" name="Freeform 25">
                <a:extLst>
                  <a:ext uri="{FF2B5EF4-FFF2-40B4-BE49-F238E27FC236}">
                    <a16:creationId xmlns:a16="http://schemas.microsoft.com/office/drawing/2014/main" id="{1B9622A6-0FBA-4FC3-B309-123CB35E0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701" y="1890712"/>
                <a:ext cx="1511300" cy="1508125"/>
              </a:xfrm>
              <a:custGeom>
                <a:avLst/>
                <a:gdLst>
                  <a:gd name="T0" fmla="*/ 385 w 402"/>
                  <a:gd name="T1" fmla="*/ 171 h 401"/>
                  <a:gd name="T2" fmla="*/ 385 w 402"/>
                  <a:gd name="T3" fmla="*/ 231 h 401"/>
                  <a:gd name="T4" fmla="*/ 231 w 402"/>
                  <a:gd name="T5" fmla="*/ 385 h 401"/>
                  <a:gd name="T6" fmla="*/ 171 w 402"/>
                  <a:gd name="T7" fmla="*/ 385 h 401"/>
                  <a:gd name="T8" fmla="*/ 17 w 402"/>
                  <a:gd name="T9" fmla="*/ 231 h 401"/>
                  <a:gd name="T10" fmla="*/ 17 w 402"/>
                  <a:gd name="T11" fmla="*/ 171 h 401"/>
                  <a:gd name="T12" fmla="*/ 171 w 402"/>
                  <a:gd name="T13" fmla="*/ 17 h 401"/>
                  <a:gd name="T14" fmla="*/ 231 w 402"/>
                  <a:gd name="T15" fmla="*/ 17 h 401"/>
                  <a:gd name="T16" fmla="*/ 385 w 402"/>
                  <a:gd name="T17" fmla="*/ 171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2" h="401">
                    <a:moveTo>
                      <a:pt x="385" y="171"/>
                    </a:moveTo>
                    <a:cubicBezTo>
                      <a:pt x="402" y="187"/>
                      <a:pt x="402" y="214"/>
                      <a:pt x="385" y="231"/>
                    </a:cubicBezTo>
                    <a:cubicBezTo>
                      <a:pt x="231" y="385"/>
                      <a:pt x="231" y="385"/>
                      <a:pt x="231" y="385"/>
                    </a:cubicBezTo>
                    <a:cubicBezTo>
                      <a:pt x="214" y="401"/>
                      <a:pt x="187" y="401"/>
                      <a:pt x="171" y="385"/>
                    </a:cubicBezTo>
                    <a:cubicBezTo>
                      <a:pt x="17" y="231"/>
                      <a:pt x="17" y="231"/>
                      <a:pt x="17" y="231"/>
                    </a:cubicBezTo>
                    <a:cubicBezTo>
                      <a:pt x="0" y="214"/>
                      <a:pt x="0" y="187"/>
                      <a:pt x="17" y="171"/>
                    </a:cubicBezTo>
                    <a:cubicBezTo>
                      <a:pt x="171" y="17"/>
                      <a:pt x="171" y="17"/>
                      <a:pt x="171" y="17"/>
                    </a:cubicBezTo>
                    <a:cubicBezTo>
                      <a:pt x="187" y="0"/>
                      <a:pt x="214" y="0"/>
                      <a:pt x="231" y="17"/>
                    </a:cubicBezTo>
                    <a:lnTo>
                      <a:pt x="385" y="171"/>
                    </a:lnTo>
                    <a:close/>
                  </a:path>
                </a:pathLst>
              </a:custGeom>
              <a:solidFill>
                <a:srgbClr val="F1C96C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sz="18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26">
                <a:extLst>
                  <a:ext uri="{FF2B5EF4-FFF2-40B4-BE49-F238E27FC236}">
                    <a16:creationId xmlns:a16="http://schemas.microsoft.com/office/drawing/2014/main" id="{55553320-8729-58FB-D4E1-D47947312D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83576" y="2033588"/>
                <a:ext cx="1225550" cy="1227138"/>
              </a:xfrm>
              <a:custGeom>
                <a:avLst/>
                <a:gdLst>
                  <a:gd name="T0" fmla="*/ 323 w 326"/>
                  <a:gd name="T1" fmla="*/ 157 h 326"/>
                  <a:gd name="T2" fmla="*/ 169 w 326"/>
                  <a:gd name="T3" fmla="*/ 2 h 326"/>
                  <a:gd name="T4" fmla="*/ 163 w 326"/>
                  <a:gd name="T5" fmla="*/ 0 h 326"/>
                  <a:gd name="T6" fmla="*/ 157 w 326"/>
                  <a:gd name="T7" fmla="*/ 2 h 326"/>
                  <a:gd name="T8" fmla="*/ 3 w 326"/>
                  <a:gd name="T9" fmla="*/ 157 h 326"/>
                  <a:gd name="T10" fmla="*/ 0 w 326"/>
                  <a:gd name="T11" fmla="*/ 163 h 326"/>
                  <a:gd name="T12" fmla="*/ 3 w 326"/>
                  <a:gd name="T13" fmla="*/ 169 h 326"/>
                  <a:gd name="T14" fmla="*/ 157 w 326"/>
                  <a:gd name="T15" fmla="*/ 323 h 326"/>
                  <a:gd name="T16" fmla="*/ 163 w 326"/>
                  <a:gd name="T17" fmla="*/ 326 h 326"/>
                  <a:gd name="T18" fmla="*/ 169 w 326"/>
                  <a:gd name="T19" fmla="*/ 323 h 326"/>
                  <a:gd name="T20" fmla="*/ 323 w 326"/>
                  <a:gd name="T21" fmla="*/ 169 h 326"/>
                  <a:gd name="T22" fmla="*/ 326 w 326"/>
                  <a:gd name="T23" fmla="*/ 163 h 326"/>
                  <a:gd name="T24" fmla="*/ 323 w 326"/>
                  <a:gd name="T25" fmla="*/ 157 h 326"/>
                  <a:gd name="T26" fmla="*/ 306 w 326"/>
                  <a:gd name="T27" fmla="*/ 168 h 326"/>
                  <a:gd name="T28" fmla="*/ 168 w 326"/>
                  <a:gd name="T29" fmla="*/ 306 h 326"/>
                  <a:gd name="T30" fmla="*/ 163 w 326"/>
                  <a:gd name="T31" fmla="*/ 308 h 326"/>
                  <a:gd name="T32" fmla="*/ 157 w 326"/>
                  <a:gd name="T33" fmla="*/ 306 h 326"/>
                  <a:gd name="T34" fmla="*/ 20 w 326"/>
                  <a:gd name="T35" fmla="*/ 168 h 326"/>
                  <a:gd name="T36" fmla="*/ 17 w 326"/>
                  <a:gd name="T37" fmla="*/ 163 h 326"/>
                  <a:gd name="T38" fmla="*/ 20 w 326"/>
                  <a:gd name="T39" fmla="*/ 157 h 326"/>
                  <a:gd name="T40" fmla="*/ 157 w 326"/>
                  <a:gd name="T41" fmla="*/ 19 h 326"/>
                  <a:gd name="T42" fmla="*/ 163 w 326"/>
                  <a:gd name="T43" fmla="*/ 17 h 326"/>
                  <a:gd name="T44" fmla="*/ 168 w 326"/>
                  <a:gd name="T45" fmla="*/ 19 h 326"/>
                  <a:gd name="T46" fmla="*/ 306 w 326"/>
                  <a:gd name="T47" fmla="*/ 157 h 326"/>
                  <a:gd name="T48" fmla="*/ 309 w 326"/>
                  <a:gd name="T49" fmla="*/ 163 h 326"/>
                  <a:gd name="T50" fmla="*/ 306 w 326"/>
                  <a:gd name="T51" fmla="*/ 168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6" h="326">
                    <a:moveTo>
                      <a:pt x="323" y="157"/>
                    </a:moveTo>
                    <a:cubicBezTo>
                      <a:pt x="169" y="2"/>
                      <a:pt x="169" y="2"/>
                      <a:pt x="169" y="2"/>
                    </a:cubicBezTo>
                    <a:cubicBezTo>
                      <a:pt x="167" y="0"/>
                      <a:pt x="164" y="0"/>
                      <a:pt x="163" y="0"/>
                    </a:cubicBezTo>
                    <a:cubicBezTo>
                      <a:pt x="162" y="0"/>
                      <a:pt x="159" y="0"/>
                      <a:pt x="157" y="2"/>
                    </a:cubicBezTo>
                    <a:cubicBezTo>
                      <a:pt x="3" y="157"/>
                      <a:pt x="3" y="157"/>
                      <a:pt x="3" y="157"/>
                    </a:cubicBezTo>
                    <a:cubicBezTo>
                      <a:pt x="1" y="158"/>
                      <a:pt x="0" y="160"/>
                      <a:pt x="0" y="163"/>
                    </a:cubicBezTo>
                    <a:cubicBezTo>
                      <a:pt x="0" y="165"/>
                      <a:pt x="1" y="167"/>
                      <a:pt x="3" y="169"/>
                    </a:cubicBezTo>
                    <a:cubicBezTo>
                      <a:pt x="157" y="323"/>
                      <a:pt x="157" y="323"/>
                      <a:pt x="157" y="323"/>
                    </a:cubicBezTo>
                    <a:cubicBezTo>
                      <a:pt x="159" y="325"/>
                      <a:pt x="162" y="326"/>
                      <a:pt x="163" y="326"/>
                    </a:cubicBezTo>
                    <a:cubicBezTo>
                      <a:pt x="164" y="326"/>
                      <a:pt x="167" y="325"/>
                      <a:pt x="169" y="323"/>
                    </a:cubicBezTo>
                    <a:cubicBezTo>
                      <a:pt x="323" y="169"/>
                      <a:pt x="323" y="169"/>
                      <a:pt x="323" y="169"/>
                    </a:cubicBezTo>
                    <a:cubicBezTo>
                      <a:pt x="325" y="167"/>
                      <a:pt x="326" y="164"/>
                      <a:pt x="326" y="163"/>
                    </a:cubicBezTo>
                    <a:cubicBezTo>
                      <a:pt x="326" y="161"/>
                      <a:pt x="325" y="159"/>
                      <a:pt x="323" y="157"/>
                    </a:cubicBezTo>
                    <a:close/>
                    <a:moveTo>
                      <a:pt x="306" y="168"/>
                    </a:moveTo>
                    <a:cubicBezTo>
                      <a:pt x="168" y="306"/>
                      <a:pt x="168" y="306"/>
                      <a:pt x="168" y="306"/>
                    </a:cubicBezTo>
                    <a:cubicBezTo>
                      <a:pt x="167" y="308"/>
                      <a:pt x="164" y="308"/>
                      <a:pt x="163" y="308"/>
                    </a:cubicBezTo>
                    <a:cubicBezTo>
                      <a:pt x="162" y="308"/>
                      <a:pt x="159" y="308"/>
                      <a:pt x="157" y="306"/>
                    </a:cubicBezTo>
                    <a:cubicBezTo>
                      <a:pt x="20" y="168"/>
                      <a:pt x="20" y="168"/>
                      <a:pt x="20" y="168"/>
                    </a:cubicBezTo>
                    <a:cubicBezTo>
                      <a:pt x="18" y="167"/>
                      <a:pt x="17" y="165"/>
                      <a:pt x="17" y="163"/>
                    </a:cubicBezTo>
                    <a:cubicBezTo>
                      <a:pt x="17" y="161"/>
                      <a:pt x="18" y="159"/>
                      <a:pt x="20" y="157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59" y="17"/>
                      <a:pt x="162" y="17"/>
                      <a:pt x="163" y="17"/>
                    </a:cubicBezTo>
                    <a:cubicBezTo>
                      <a:pt x="164" y="17"/>
                      <a:pt x="167" y="17"/>
                      <a:pt x="168" y="19"/>
                    </a:cubicBezTo>
                    <a:cubicBezTo>
                      <a:pt x="306" y="157"/>
                      <a:pt x="306" y="157"/>
                      <a:pt x="306" y="157"/>
                    </a:cubicBezTo>
                    <a:cubicBezTo>
                      <a:pt x="308" y="159"/>
                      <a:pt x="309" y="161"/>
                      <a:pt x="309" y="163"/>
                    </a:cubicBezTo>
                    <a:cubicBezTo>
                      <a:pt x="309" y="164"/>
                      <a:pt x="308" y="166"/>
                      <a:pt x="306" y="168"/>
                    </a:cubicBezTo>
                    <a:close/>
                  </a:path>
                </a:pathLst>
              </a:custGeom>
              <a:solidFill>
                <a:sysClr val="windowText" lastClr="000000">
                  <a:lumMod val="85000"/>
                  <a:lumOff val="1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>
                  <a:defRPr/>
                </a:pPr>
                <a:endParaRPr lang="en-US" sz="1800" kern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4832C72-68B2-0B80-2766-552CDC48AAF2}"/>
              </a:ext>
            </a:extLst>
          </p:cNvPr>
          <p:cNvGrpSpPr/>
          <p:nvPr/>
        </p:nvGrpSpPr>
        <p:grpSpPr>
          <a:xfrm>
            <a:off x="8745298" y="4788778"/>
            <a:ext cx="2234670" cy="725985"/>
            <a:chOff x="4027695" y="1669969"/>
            <a:chExt cx="1722603" cy="725985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E55D095-EAD8-CE24-B787-860A2DF31B89}"/>
                </a:ext>
              </a:extLst>
            </p:cNvPr>
            <p:cNvSpPr txBox="1"/>
            <p:nvPr/>
          </p:nvSpPr>
          <p:spPr>
            <a:xfrm>
              <a:off x="4027695" y="2057400"/>
              <a:ext cx="17226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600" dirty="0" err="1"/>
                <a:t>Redbull</a:t>
              </a:r>
              <a:r>
                <a:rPr lang="en-US" sz="1600" dirty="0"/>
                <a:t> </a:t>
              </a:r>
              <a:r>
                <a:rPr lang="en-US" sz="1600" dirty="0">
                  <a:sym typeface="Wingdings" pitchFamily="2" charset="2"/>
                </a:rPr>
                <a:t> </a:t>
              </a:r>
              <a:r>
                <a:rPr lang="en-US" sz="1600" dirty="0"/>
                <a:t>11%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9F34651-F15E-9C99-F747-7D7950207E01}"/>
                </a:ext>
              </a:extLst>
            </p:cNvPr>
            <p:cNvSpPr txBox="1"/>
            <p:nvPr/>
          </p:nvSpPr>
          <p:spPr>
            <a:xfrm>
              <a:off x="4027695" y="1669969"/>
              <a:ext cx="1722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000" b="1" dirty="0"/>
                <a:t>2010 – 2013</a:t>
              </a:r>
            </a:p>
          </p:txBody>
        </p:sp>
      </p:grpSp>
      <p:pic>
        <p:nvPicPr>
          <p:cNvPr id="38" name="Picture 37" descr="Shape, circle&#10;&#10;Description automatically generated">
            <a:extLst>
              <a:ext uri="{FF2B5EF4-FFF2-40B4-BE49-F238E27FC236}">
                <a16:creationId xmlns:a16="http://schemas.microsoft.com/office/drawing/2014/main" id="{53FBD5EC-08B8-8340-07B6-7C6775F182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5476" y1="53377" x2="45476" y2="53377"/>
                        <a14:foregroundMark x1="51071" y1="41176" x2="51071" y2="41176"/>
                        <a14:foregroundMark x1="48333" y1="38998" x2="48333" y2="38998"/>
                        <a14:foregroundMark x1="51548" y1="11983" x2="51548" y2="11983"/>
                        <a14:foregroundMark x1="56667" y1="53813" x2="56667" y2="538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9944" y="4888512"/>
            <a:ext cx="1365181" cy="74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77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C131-E2CB-1F6B-58A7-102C53295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9772"/>
            <a:ext cx="9493249" cy="1577975"/>
          </a:xfrm>
        </p:spPr>
        <p:txBody>
          <a:bodyPr>
            <a:normAutofit/>
          </a:bodyPr>
          <a:lstStyle/>
          <a:p>
            <a:r>
              <a:rPr lang="en-US" dirty="0"/>
              <a:t>Model 1: Lost n seasons’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B36E70-E0C4-7A52-26FC-350B71292871}"/>
              </a:ext>
            </a:extLst>
          </p:cNvPr>
          <p:cNvSpPr txBox="1"/>
          <p:nvPr/>
        </p:nvSpPr>
        <p:spPr>
          <a:xfrm>
            <a:off x="1104982" y="2276580"/>
            <a:ext cx="4975022" cy="3253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Feature Engineering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Form graph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Include graphs: one with grid and one without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Adding some features: imp race, downforce race, motor Race/…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Remove insignificant ones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Model improvement: 54% </a:t>
            </a:r>
            <a:r>
              <a:rPr lang="en-US" altLang="zh-CN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 56%</a:t>
            </a:r>
          </a:p>
        </p:txBody>
      </p:sp>
      <p:sp>
        <p:nvSpPr>
          <p:cNvPr id="27" name="AutoShape 114">
            <a:extLst>
              <a:ext uri="{FF2B5EF4-FFF2-40B4-BE49-F238E27FC236}">
                <a16:creationId xmlns:a16="http://schemas.microsoft.com/office/drawing/2014/main" id="{29F65AC3-96C8-86DF-3258-986FDE29F6E0}"/>
              </a:ext>
            </a:extLst>
          </p:cNvPr>
          <p:cNvSpPr>
            <a:spLocks/>
          </p:cNvSpPr>
          <p:nvPr/>
        </p:nvSpPr>
        <p:spPr bwMode="auto">
          <a:xfrm>
            <a:off x="572429" y="2308225"/>
            <a:ext cx="532553" cy="46842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50" y="9182"/>
                </a:moveTo>
                <a:cubicBezTo>
                  <a:pt x="21200" y="9182"/>
                  <a:pt x="21329" y="9229"/>
                  <a:pt x="21435" y="9326"/>
                </a:cubicBezTo>
                <a:cubicBezTo>
                  <a:pt x="21544" y="9426"/>
                  <a:pt x="21599" y="9549"/>
                  <a:pt x="21599" y="9699"/>
                </a:cubicBezTo>
                <a:lnTo>
                  <a:pt x="21599" y="11867"/>
                </a:lnTo>
                <a:cubicBezTo>
                  <a:pt x="21599" y="12232"/>
                  <a:pt x="21415" y="12414"/>
                  <a:pt x="21050" y="12414"/>
                </a:cubicBezTo>
                <a:lnTo>
                  <a:pt x="18746" y="12414"/>
                </a:lnTo>
                <a:cubicBezTo>
                  <a:pt x="18575" y="13204"/>
                  <a:pt x="18299" y="13947"/>
                  <a:pt x="17915" y="14646"/>
                </a:cubicBezTo>
                <a:cubicBezTo>
                  <a:pt x="17530" y="15342"/>
                  <a:pt x="17066" y="15965"/>
                  <a:pt x="16517" y="16514"/>
                </a:cubicBezTo>
                <a:cubicBezTo>
                  <a:pt x="15968" y="17061"/>
                  <a:pt x="15346" y="17528"/>
                  <a:pt x="14647" y="17913"/>
                </a:cubicBezTo>
                <a:cubicBezTo>
                  <a:pt x="13948" y="18298"/>
                  <a:pt x="13206" y="18577"/>
                  <a:pt x="12419" y="18741"/>
                </a:cubicBezTo>
                <a:lnTo>
                  <a:pt x="12419" y="21050"/>
                </a:lnTo>
                <a:cubicBezTo>
                  <a:pt x="12419" y="21197"/>
                  <a:pt x="12369" y="21329"/>
                  <a:pt x="12269" y="21435"/>
                </a:cubicBezTo>
                <a:cubicBezTo>
                  <a:pt x="12172" y="21544"/>
                  <a:pt x="12049" y="21599"/>
                  <a:pt x="11896" y="21599"/>
                </a:cubicBezTo>
                <a:lnTo>
                  <a:pt x="9732" y="21599"/>
                </a:lnTo>
                <a:cubicBezTo>
                  <a:pt x="9368" y="21599"/>
                  <a:pt x="9183" y="21417"/>
                  <a:pt x="9183" y="21050"/>
                </a:cubicBezTo>
                <a:lnTo>
                  <a:pt x="9183" y="18741"/>
                </a:lnTo>
                <a:cubicBezTo>
                  <a:pt x="8396" y="18577"/>
                  <a:pt x="7654" y="18298"/>
                  <a:pt x="6955" y="17913"/>
                </a:cubicBezTo>
                <a:cubicBezTo>
                  <a:pt x="6259" y="17528"/>
                  <a:pt x="5634" y="17061"/>
                  <a:pt x="5085" y="16514"/>
                </a:cubicBezTo>
                <a:cubicBezTo>
                  <a:pt x="4536" y="15965"/>
                  <a:pt x="4069" y="15342"/>
                  <a:pt x="3687" y="14646"/>
                </a:cubicBezTo>
                <a:cubicBezTo>
                  <a:pt x="3300" y="13947"/>
                  <a:pt x="3024" y="13204"/>
                  <a:pt x="2856" y="12414"/>
                </a:cubicBezTo>
                <a:lnTo>
                  <a:pt x="551" y="12414"/>
                </a:lnTo>
                <a:cubicBezTo>
                  <a:pt x="187" y="12414"/>
                  <a:pt x="0" y="12231"/>
                  <a:pt x="0" y="11867"/>
                </a:cubicBezTo>
                <a:lnTo>
                  <a:pt x="0" y="9699"/>
                </a:lnTo>
                <a:cubicBezTo>
                  <a:pt x="0" y="9549"/>
                  <a:pt x="58" y="9426"/>
                  <a:pt x="167" y="9326"/>
                </a:cubicBezTo>
                <a:cubicBezTo>
                  <a:pt x="273" y="9229"/>
                  <a:pt x="402" y="9182"/>
                  <a:pt x="551" y="9182"/>
                </a:cubicBezTo>
                <a:lnTo>
                  <a:pt x="2856" y="9182"/>
                </a:lnTo>
                <a:cubicBezTo>
                  <a:pt x="3026" y="8392"/>
                  <a:pt x="3300" y="7652"/>
                  <a:pt x="3687" y="6953"/>
                </a:cubicBezTo>
                <a:cubicBezTo>
                  <a:pt x="4069" y="6251"/>
                  <a:pt x="4536" y="5631"/>
                  <a:pt x="5085" y="5081"/>
                </a:cubicBezTo>
                <a:cubicBezTo>
                  <a:pt x="5634" y="4532"/>
                  <a:pt x="6256" y="4065"/>
                  <a:pt x="6955" y="3680"/>
                </a:cubicBezTo>
                <a:cubicBezTo>
                  <a:pt x="7654" y="3298"/>
                  <a:pt x="8396" y="3022"/>
                  <a:pt x="9183" y="2852"/>
                </a:cubicBezTo>
                <a:lnTo>
                  <a:pt x="9183" y="546"/>
                </a:lnTo>
                <a:cubicBezTo>
                  <a:pt x="9183" y="181"/>
                  <a:pt x="9365" y="0"/>
                  <a:pt x="9732" y="0"/>
                </a:cubicBezTo>
                <a:lnTo>
                  <a:pt x="11896" y="0"/>
                </a:lnTo>
                <a:cubicBezTo>
                  <a:pt x="12049" y="0"/>
                  <a:pt x="12172" y="50"/>
                  <a:pt x="12269" y="158"/>
                </a:cubicBezTo>
                <a:cubicBezTo>
                  <a:pt x="12369" y="267"/>
                  <a:pt x="12419" y="396"/>
                  <a:pt x="12419" y="546"/>
                </a:cubicBezTo>
                <a:lnTo>
                  <a:pt x="12419" y="2852"/>
                </a:lnTo>
                <a:cubicBezTo>
                  <a:pt x="13206" y="3022"/>
                  <a:pt x="13948" y="3298"/>
                  <a:pt x="14647" y="3680"/>
                </a:cubicBezTo>
                <a:cubicBezTo>
                  <a:pt x="15343" y="4065"/>
                  <a:pt x="15968" y="4532"/>
                  <a:pt x="16517" y="5082"/>
                </a:cubicBezTo>
                <a:cubicBezTo>
                  <a:pt x="17066" y="5631"/>
                  <a:pt x="17530" y="6251"/>
                  <a:pt x="17915" y="6953"/>
                </a:cubicBezTo>
                <a:cubicBezTo>
                  <a:pt x="18299" y="7652"/>
                  <a:pt x="18578" y="8392"/>
                  <a:pt x="18746" y="9182"/>
                </a:cubicBezTo>
                <a:lnTo>
                  <a:pt x="21050" y="9182"/>
                </a:lnTo>
                <a:close/>
                <a:moveTo>
                  <a:pt x="12419" y="16465"/>
                </a:moveTo>
                <a:cubicBezTo>
                  <a:pt x="13411" y="16194"/>
                  <a:pt x="14268" y="15698"/>
                  <a:pt x="14991" y="14981"/>
                </a:cubicBezTo>
                <a:cubicBezTo>
                  <a:pt x="15710" y="14264"/>
                  <a:pt x="16203" y="13410"/>
                  <a:pt x="16467" y="12414"/>
                </a:cubicBezTo>
                <a:lnTo>
                  <a:pt x="14048" y="12414"/>
                </a:lnTo>
                <a:cubicBezTo>
                  <a:pt x="13684" y="12414"/>
                  <a:pt x="13505" y="12231"/>
                  <a:pt x="13514" y="11867"/>
                </a:cubicBezTo>
                <a:lnTo>
                  <a:pt x="13514" y="9699"/>
                </a:lnTo>
                <a:cubicBezTo>
                  <a:pt x="13514" y="9549"/>
                  <a:pt x="13567" y="9426"/>
                  <a:pt x="13669" y="9326"/>
                </a:cubicBezTo>
                <a:cubicBezTo>
                  <a:pt x="13772" y="9229"/>
                  <a:pt x="13898" y="9182"/>
                  <a:pt x="14048" y="9182"/>
                </a:cubicBezTo>
                <a:lnTo>
                  <a:pt x="16467" y="9182"/>
                </a:lnTo>
                <a:cubicBezTo>
                  <a:pt x="16194" y="8186"/>
                  <a:pt x="15698" y="7332"/>
                  <a:pt x="14982" y="6609"/>
                </a:cubicBezTo>
                <a:cubicBezTo>
                  <a:pt x="14265" y="5883"/>
                  <a:pt x="13411" y="5390"/>
                  <a:pt x="12419" y="5131"/>
                </a:cubicBezTo>
                <a:lnTo>
                  <a:pt x="12419" y="7549"/>
                </a:lnTo>
                <a:cubicBezTo>
                  <a:pt x="12419" y="7699"/>
                  <a:pt x="12369" y="7828"/>
                  <a:pt x="12269" y="7928"/>
                </a:cubicBezTo>
                <a:cubicBezTo>
                  <a:pt x="12172" y="8031"/>
                  <a:pt x="12049" y="8081"/>
                  <a:pt x="11896" y="8081"/>
                </a:cubicBezTo>
                <a:lnTo>
                  <a:pt x="9732" y="8081"/>
                </a:lnTo>
                <a:cubicBezTo>
                  <a:pt x="9368" y="8081"/>
                  <a:pt x="9183" y="7905"/>
                  <a:pt x="9183" y="7549"/>
                </a:cubicBezTo>
                <a:lnTo>
                  <a:pt x="9183" y="5131"/>
                </a:lnTo>
                <a:cubicBezTo>
                  <a:pt x="8191" y="5402"/>
                  <a:pt x="7334" y="5895"/>
                  <a:pt x="6608" y="6612"/>
                </a:cubicBezTo>
                <a:cubicBezTo>
                  <a:pt x="5889" y="7332"/>
                  <a:pt x="5399" y="8187"/>
                  <a:pt x="5135" y="9182"/>
                </a:cubicBezTo>
                <a:lnTo>
                  <a:pt x="7580" y="9182"/>
                </a:lnTo>
                <a:cubicBezTo>
                  <a:pt x="7733" y="9182"/>
                  <a:pt x="7853" y="9229"/>
                  <a:pt x="7947" y="9326"/>
                </a:cubicBezTo>
                <a:cubicBezTo>
                  <a:pt x="8038" y="9426"/>
                  <a:pt x="8088" y="9550"/>
                  <a:pt x="8088" y="9700"/>
                </a:cubicBezTo>
                <a:lnTo>
                  <a:pt x="8088" y="11867"/>
                </a:lnTo>
                <a:cubicBezTo>
                  <a:pt x="8088" y="12017"/>
                  <a:pt x="8038" y="12144"/>
                  <a:pt x="7947" y="12252"/>
                </a:cubicBezTo>
                <a:cubicBezTo>
                  <a:pt x="7853" y="12364"/>
                  <a:pt x="7733" y="12414"/>
                  <a:pt x="7580" y="12414"/>
                </a:cubicBezTo>
                <a:lnTo>
                  <a:pt x="5135" y="12414"/>
                </a:lnTo>
                <a:cubicBezTo>
                  <a:pt x="5408" y="13410"/>
                  <a:pt x="5904" y="14267"/>
                  <a:pt x="6620" y="14990"/>
                </a:cubicBezTo>
                <a:cubicBezTo>
                  <a:pt x="7337" y="15710"/>
                  <a:pt x="8191" y="16203"/>
                  <a:pt x="9183" y="16465"/>
                </a:cubicBezTo>
                <a:lnTo>
                  <a:pt x="9183" y="14018"/>
                </a:lnTo>
                <a:cubicBezTo>
                  <a:pt x="9183" y="13868"/>
                  <a:pt x="9239" y="13744"/>
                  <a:pt x="9348" y="13653"/>
                </a:cubicBezTo>
                <a:cubicBezTo>
                  <a:pt x="9453" y="13559"/>
                  <a:pt x="9583" y="13512"/>
                  <a:pt x="9732" y="13512"/>
                </a:cubicBezTo>
                <a:lnTo>
                  <a:pt x="11896" y="13512"/>
                </a:lnTo>
                <a:cubicBezTo>
                  <a:pt x="12049" y="13512"/>
                  <a:pt x="12172" y="13559"/>
                  <a:pt x="12269" y="13653"/>
                </a:cubicBezTo>
                <a:cubicBezTo>
                  <a:pt x="12369" y="13744"/>
                  <a:pt x="12419" y="13868"/>
                  <a:pt x="12419" y="14018"/>
                </a:cubicBezTo>
                <a:lnTo>
                  <a:pt x="12419" y="16465"/>
                </a:lnTo>
                <a:close/>
              </a:path>
            </a:pathLst>
          </a:custGeom>
          <a:solidFill>
            <a:srgbClr val="107A79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4013">
              <a:defRPr/>
            </a:pPr>
            <a:endParaRPr lang="es-ES" sz="58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itchFamily="34" charset="-122"/>
              <a:ea typeface="微软雅黑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FF9B44-E643-560A-085D-C7792CBAD16F}"/>
              </a:ext>
            </a:extLst>
          </p:cNvPr>
          <p:cNvSpPr txBox="1"/>
          <p:nvPr/>
        </p:nvSpPr>
        <p:spPr>
          <a:xfrm>
            <a:off x="7145110" y="2266795"/>
            <a:ext cx="5128550" cy="277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Model Explanation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prstClr val="black"/>
                </a:solidFill>
                <a:ea typeface="宋体"/>
              </a:rPr>
              <a:t>Model takes into considerations the number of seasons a team has lost in total and predicts the winner of the next season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zh-CN" sz="1600" b="1" dirty="0">
                <a:solidFill>
                  <a:prstClr val="black"/>
                </a:solidFill>
                <a:latin typeface="微软雅黑" pitchFamily="34" charset="-122"/>
                <a:ea typeface="宋体"/>
              </a:rPr>
              <a:t>Using constructor data: team data </a:t>
            </a:r>
            <a:r>
              <a:rPr lang="en-US" altLang="zh-CN" sz="1600" b="1" dirty="0">
                <a:solidFill>
                  <a:prstClr val="black"/>
                </a:solidFill>
                <a:latin typeface="微软雅黑" pitchFamily="34" charset="-122"/>
                <a:ea typeface="宋体"/>
                <a:sym typeface="Wingdings" pitchFamily="2" charset="2"/>
              </a:rPr>
              <a:t> winning team (69%)</a:t>
            </a:r>
            <a:endParaRPr lang="en-US" altLang="zh-CN" sz="1600" b="1" dirty="0">
              <a:solidFill>
                <a:prstClr val="black"/>
              </a:solidFill>
              <a:latin typeface="微软雅黑" pitchFamily="34" charset="-122"/>
              <a:ea typeface="宋体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zh-CN" sz="1600" b="1" dirty="0">
                <a:solidFill>
                  <a:prstClr val="black"/>
                </a:solidFill>
                <a:latin typeface="微软雅黑" pitchFamily="34" charset="-122"/>
                <a:ea typeface="宋体"/>
              </a:rPr>
              <a:t>Using driver data </a:t>
            </a:r>
            <a:r>
              <a:rPr lang="en-US" altLang="zh-CN" sz="1600" b="1" dirty="0">
                <a:solidFill>
                  <a:prstClr val="black"/>
                </a:solidFill>
                <a:latin typeface="微软雅黑" pitchFamily="34" charset="-122"/>
                <a:ea typeface="宋体"/>
                <a:sym typeface="Wingdings" pitchFamily="2" charset="2"/>
              </a:rPr>
              <a:t> winning driver (54%)</a:t>
            </a:r>
            <a:endParaRPr lang="en-US" altLang="zh-CN" sz="1600" b="1" dirty="0">
              <a:solidFill>
                <a:prstClr val="black"/>
              </a:solidFill>
              <a:latin typeface="微软雅黑" pitchFamily="34" charset="-122"/>
              <a:ea typeface="宋体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endParaRPr lang="en-US" altLang="zh-CN" sz="20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AutoShape 41">
            <a:extLst>
              <a:ext uri="{FF2B5EF4-FFF2-40B4-BE49-F238E27FC236}">
                <a16:creationId xmlns:a16="http://schemas.microsoft.com/office/drawing/2014/main" id="{A4452D37-85FC-A74E-CCE5-6E0381B734E6}"/>
              </a:ext>
            </a:extLst>
          </p:cNvPr>
          <p:cNvSpPr>
            <a:spLocks/>
          </p:cNvSpPr>
          <p:nvPr/>
        </p:nvSpPr>
        <p:spPr bwMode="auto">
          <a:xfrm>
            <a:off x="6612557" y="2266795"/>
            <a:ext cx="532553" cy="5093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1" y="0"/>
                  <a:pt x="13705" y="282"/>
                  <a:pt x="15011" y="847"/>
                </a:cubicBezTo>
                <a:cubicBezTo>
                  <a:pt x="16319" y="1408"/>
                  <a:pt x="17463" y="2176"/>
                  <a:pt x="18449" y="3156"/>
                </a:cubicBezTo>
                <a:cubicBezTo>
                  <a:pt x="19432" y="4133"/>
                  <a:pt x="20201" y="5277"/>
                  <a:pt x="20760" y="6590"/>
                </a:cubicBezTo>
                <a:cubicBezTo>
                  <a:pt x="21317" y="7900"/>
                  <a:pt x="21599" y="9306"/>
                  <a:pt x="21599" y="10800"/>
                </a:cubicBezTo>
                <a:cubicBezTo>
                  <a:pt x="21599" y="12293"/>
                  <a:pt x="21317" y="13699"/>
                  <a:pt x="20760" y="15009"/>
                </a:cubicBezTo>
                <a:cubicBezTo>
                  <a:pt x="20201" y="16320"/>
                  <a:pt x="19430" y="17466"/>
                  <a:pt x="18449" y="18443"/>
                </a:cubicBezTo>
                <a:cubicBezTo>
                  <a:pt x="17463" y="19423"/>
                  <a:pt x="16319" y="20191"/>
                  <a:pt x="15011" y="20752"/>
                </a:cubicBezTo>
                <a:cubicBezTo>
                  <a:pt x="13705" y="21317"/>
                  <a:pt x="12301" y="21599"/>
                  <a:pt x="10807" y="21599"/>
                </a:cubicBezTo>
                <a:cubicBezTo>
                  <a:pt x="9309" y="21599"/>
                  <a:pt x="7905" y="21317"/>
                  <a:pt x="6594" y="20752"/>
                </a:cubicBezTo>
                <a:cubicBezTo>
                  <a:pt x="5280" y="20191"/>
                  <a:pt x="4136" y="19423"/>
                  <a:pt x="3158" y="18443"/>
                </a:cubicBezTo>
                <a:cubicBezTo>
                  <a:pt x="2178" y="17466"/>
                  <a:pt x="1409" y="16320"/>
                  <a:pt x="847" y="15009"/>
                </a:cubicBezTo>
                <a:cubicBezTo>
                  <a:pt x="282" y="13699"/>
                  <a:pt x="0" y="12293"/>
                  <a:pt x="0" y="10800"/>
                </a:cubicBezTo>
                <a:cubicBezTo>
                  <a:pt x="0" y="9306"/>
                  <a:pt x="282" y="7900"/>
                  <a:pt x="847" y="6590"/>
                </a:cubicBezTo>
                <a:cubicBezTo>
                  <a:pt x="1409" y="5277"/>
                  <a:pt x="2181" y="4133"/>
                  <a:pt x="3158" y="3156"/>
                </a:cubicBezTo>
                <a:cubicBezTo>
                  <a:pt x="4136" y="2176"/>
                  <a:pt x="5280" y="1408"/>
                  <a:pt x="6594" y="847"/>
                </a:cubicBezTo>
                <a:cubicBezTo>
                  <a:pt x="7902" y="282"/>
                  <a:pt x="9306" y="0"/>
                  <a:pt x="10807" y="0"/>
                </a:cubicBezTo>
                <a:moveTo>
                  <a:pt x="18164" y="8812"/>
                </a:moveTo>
                <a:cubicBezTo>
                  <a:pt x="18288" y="8688"/>
                  <a:pt x="18353" y="8532"/>
                  <a:pt x="18359" y="8354"/>
                </a:cubicBezTo>
                <a:cubicBezTo>
                  <a:pt x="18362" y="8171"/>
                  <a:pt x="18299" y="8021"/>
                  <a:pt x="18164" y="7894"/>
                </a:cubicBezTo>
                <a:lnTo>
                  <a:pt x="16757" y="6448"/>
                </a:lnTo>
                <a:cubicBezTo>
                  <a:pt x="16613" y="6321"/>
                  <a:pt x="16454" y="6259"/>
                  <a:pt x="16276" y="6259"/>
                </a:cubicBezTo>
                <a:cubicBezTo>
                  <a:pt x="16099" y="6259"/>
                  <a:pt x="15946" y="6321"/>
                  <a:pt x="15810" y="6448"/>
                </a:cubicBezTo>
                <a:lnTo>
                  <a:pt x="9696" y="12570"/>
                </a:lnTo>
                <a:cubicBezTo>
                  <a:pt x="9569" y="12697"/>
                  <a:pt x="9416" y="12759"/>
                  <a:pt x="9244" y="12759"/>
                </a:cubicBezTo>
                <a:cubicBezTo>
                  <a:pt x="9069" y="12759"/>
                  <a:pt x="8914" y="12697"/>
                  <a:pt x="8778" y="12570"/>
                </a:cubicBezTo>
                <a:lnTo>
                  <a:pt x="5786" y="9583"/>
                </a:lnTo>
                <a:cubicBezTo>
                  <a:pt x="5659" y="9458"/>
                  <a:pt x="5506" y="9393"/>
                  <a:pt x="5334" y="9393"/>
                </a:cubicBezTo>
                <a:cubicBezTo>
                  <a:pt x="5156" y="9393"/>
                  <a:pt x="4995" y="9458"/>
                  <a:pt x="4839" y="9583"/>
                </a:cubicBezTo>
                <a:lnTo>
                  <a:pt x="3432" y="11014"/>
                </a:lnTo>
                <a:cubicBezTo>
                  <a:pt x="3305" y="11141"/>
                  <a:pt x="3246" y="11297"/>
                  <a:pt x="3246" y="11474"/>
                </a:cubicBezTo>
                <a:cubicBezTo>
                  <a:pt x="3246" y="11655"/>
                  <a:pt x="3305" y="11810"/>
                  <a:pt x="3432" y="11935"/>
                </a:cubicBezTo>
                <a:lnTo>
                  <a:pt x="7747" y="16249"/>
                </a:lnTo>
                <a:cubicBezTo>
                  <a:pt x="7874" y="16373"/>
                  <a:pt x="8043" y="16483"/>
                  <a:pt x="8261" y="16579"/>
                </a:cubicBezTo>
                <a:cubicBezTo>
                  <a:pt x="8478" y="16673"/>
                  <a:pt x="8676" y="16720"/>
                  <a:pt x="8857" y="16720"/>
                </a:cubicBezTo>
                <a:lnTo>
                  <a:pt x="9617" y="16720"/>
                </a:lnTo>
                <a:cubicBezTo>
                  <a:pt x="9795" y="16720"/>
                  <a:pt x="9993" y="16675"/>
                  <a:pt x="10205" y="16585"/>
                </a:cubicBezTo>
                <a:cubicBezTo>
                  <a:pt x="10417" y="16495"/>
                  <a:pt x="10592" y="16382"/>
                  <a:pt x="10727" y="16249"/>
                </a:cubicBezTo>
                <a:lnTo>
                  <a:pt x="18164" y="88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4013">
              <a:defRPr/>
            </a:pPr>
            <a:endParaRPr lang="es-ES" sz="58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itchFamily="34" charset="-122"/>
              <a:ea typeface="微软雅黑" pitchFamily="34" charset="-122"/>
              <a:cs typeface="Gill Sans" charset="0"/>
              <a:sym typeface="Gill Sans" charset="0"/>
            </a:endParaRPr>
          </a:p>
        </p:txBody>
      </p:sp>
      <p:pic>
        <p:nvPicPr>
          <p:cNvPr id="33" name="Graphic 32" descr="Checklist">
            <a:extLst>
              <a:ext uri="{FF2B5EF4-FFF2-40B4-BE49-F238E27FC236}">
                <a16:creationId xmlns:a16="http://schemas.microsoft.com/office/drawing/2014/main" id="{51B78E09-38BE-7281-17DA-39AAA134A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5227" y="5627594"/>
            <a:ext cx="514531" cy="51453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F32D67A-AC6F-CD55-388A-4BD0C9E62D80}"/>
              </a:ext>
            </a:extLst>
          </p:cNvPr>
          <p:cNvSpPr txBox="1"/>
          <p:nvPr/>
        </p:nvSpPr>
        <p:spPr>
          <a:xfrm>
            <a:off x="3727577" y="5652288"/>
            <a:ext cx="5618640" cy="1973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Results and Validity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prstClr val="black"/>
                </a:solidFill>
                <a:ea typeface="宋体"/>
              </a:rPr>
              <a:t>- Variables important to predict winner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zh-CN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Final accuracy for model developed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zh-CN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best accuracy for n – 1year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zh-CN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Constructor data </a:t>
            </a:r>
            <a:r>
              <a:rPr lang="en-US" altLang="zh-CN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 accuracy 69%</a:t>
            </a:r>
            <a:endParaRPr lang="en-US" altLang="zh-CN" sz="20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0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 animBg="1"/>
      <p:bldP spid="28" grpId="0"/>
      <p:bldP spid="32" grpId="0" animBg="1"/>
      <p:bldP spid="34" grpId="0"/>
    </p:bldLst>
  </p:timing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7611</TotalTime>
  <Words>882</Words>
  <Application>Microsoft Macintosh PowerPoint</Application>
  <PresentationFormat>Widescreen</PresentationFormat>
  <Paragraphs>205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微软雅黑</vt:lpstr>
      <vt:lpstr>Arial</vt:lpstr>
      <vt:lpstr>Calibri</vt:lpstr>
      <vt:lpstr>Consolas</vt:lpstr>
      <vt:lpstr>Franklin Gothic Heavy</vt:lpstr>
      <vt:lpstr>Lato Light</vt:lpstr>
      <vt:lpstr>Open Sans Light</vt:lpstr>
      <vt:lpstr>StreetscapeVTI</vt:lpstr>
      <vt:lpstr>Predicting the F1 2022 Season Champion</vt:lpstr>
      <vt:lpstr>Agenda</vt:lpstr>
      <vt:lpstr>Data Explanation and Processing</vt:lpstr>
      <vt:lpstr>Some Challenges with the data</vt:lpstr>
      <vt:lpstr>PowerPoint Presentation</vt:lpstr>
      <vt:lpstr>Other Fun Facts</vt:lpstr>
      <vt:lpstr>Power vs. Downforce Circuits</vt:lpstr>
      <vt:lpstr>Timeline</vt:lpstr>
      <vt:lpstr>Model 1: Lost n seasons’ data</vt:lpstr>
      <vt:lpstr>Feature Engineering</vt:lpstr>
      <vt:lpstr>Conclusion</vt:lpstr>
      <vt:lpstr>Season Winner and First Five Races Results</vt:lpstr>
      <vt:lpstr>Model 2: 4 race data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F1 2022 Season Champion</dc:title>
  <dc:creator>Carlie Iskandar</dc:creator>
  <cp:lastModifiedBy>karthik challa</cp:lastModifiedBy>
  <cp:revision>23</cp:revision>
  <dcterms:created xsi:type="dcterms:W3CDTF">2022-04-21T13:18:24Z</dcterms:created>
  <dcterms:modified xsi:type="dcterms:W3CDTF">2022-04-27T22:03:58Z</dcterms:modified>
</cp:coreProperties>
</file>